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D00"/>
    <a:srgbClr val="00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88AE25-B109-4EF1-A488-C9F95744925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2D286D-6B32-4375-BAF4-D33B18FFEB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194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0" dirty="0" smtClean="0">
                <a:solidFill>
                  <a:srgbClr val="000066"/>
                </a:solidFill>
              </a:rPr>
              <a:t>ԳԵՆԵՏԻԿՈՐԵՆ   </a:t>
            </a:r>
            <a:r>
              <a:rPr lang="en-US" sz="3100" b="0" dirty="0" smtClean="0">
                <a:solidFill>
                  <a:srgbClr val="000066"/>
                </a:solidFill>
              </a:rPr>
              <a:t>ՁԵՎԱՓՈԽՎԱԾ ՕՐԳԱՆԻԶՄՆԵՐ՝</a:t>
            </a:r>
            <a:br>
              <a:rPr lang="en-US" sz="3100" b="0" dirty="0" smtClean="0">
                <a:solidFill>
                  <a:srgbClr val="000066"/>
                </a:solidFill>
              </a:rPr>
            </a:br>
            <a:r>
              <a:rPr lang="en-US" sz="3100" b="0" dirty="0" smtClean="0">
                <a:solidFill>
                  <a:srgbClr val="000066"/>
                </a:solidFill>
              </a:rPr>
              <a:t>ՆՈՐ  </a:t>
            </a:r>
            <a:r>
              <a:rPr lang="en-US" sz="3100" b="0" dirty="0" smtClean="0">
                <a:solidFill>
                  <a:srgbClr val="000066"/>
                </a:solidFill>
              </a:rPr>
              <a:t>ԿՅԱՆՔԻ </a:t>
            </a:r>
            <a:r>
              <a:rPr lang="en-US" sz="3100" b="0" dirty="0" smtClean="0">
                <a:solidFill>
                  <a:srgbClr val="000066"/>
                </a:solidFill>
              </a:rPr>
              <a:t> ՍԿԻ՞ԶԲ</a:t>
            </a:r>
            <a:r>
              <a:rPr lang="en-US" sz="3100" b="0" dirty="0" smtClean="0">
                <a:solidFill>
                  <a:srgbClr val="000066"/>
                </a:solidFill>
              </a:rPr>
              <a:t>, </a:t>
            </a:r>
            <a:r>
              <a:rPr lang="en-US" sz="3100" b="0" dirty="0" smtClean="0">
                <a:solidFill>
                  <a:srgbClr val="000066"/>
                </a:solidFill>
              </a:rPr>
              <a:t/>
            </a:r>
            <a:br>
              <a:rPr lang="en-US" sz="3100" b="0" dirty="0" smtClean="0">
                <a:solidFill>
                  <a:srgbClr val="000066"/>
                </a:solidFill>
              </a:rPr>
            </a:br>
            <a:r>
              <a:rPr lang="en-US" sz="3100" b="0" dirty="0" smtClean="0">
                <a:solidFill>
                  <a:srgbClr val="000066"/>
                </a:solidFill>
              </a:rPr>
              <a:t>ԹԵ</a:t>
            </a:r>
            <a:r>
              <a:rPr lang="en-US" sz="3100" b="0" dirty="0" smtClean="0">
                <a:solidFill>
                  <a:srgbClr val="000066"/>
                </a:solidFill>
              </a:rPr>
              <a:t>՝ </a:t>
            </a:r>
            <a:r>
              <a:rPr lang="en-US" sz="3100" b="0" dirty="0" smtClean="0">
                <a:solidFill>
                  <a:srgbClr val="000066"/>
                </a:solidFill>
              </a:rPr>
              <a:t> ԱՐԱԳԱՑՎԱԾ  ՄԱՀ</a:t>
            </a:r>
            <a:r>
              <a:rPr lang="en-US" b="0" dirty="0" smtClean="0">
                <a:solidFill>
                  <a:srgbClr val="000000"/>
                </a:solidFill>
              </a:rPr>
              <a:t/>
            </a:r>
            <a:br>
              <a:rPr lang="en-US" b="0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 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4" descr="C:\Users\Susik\Desktop\scientist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76200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2051" name="Picture 3" descr="C:\Users\Susik\Desktop\dna-stor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22098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000000"/>
                </a:solidFill>
              </a:rPr>
              <a:t>Ռեկոմբինանտ</a:t>
            </a:r>
            <a:r>
              <a:rPr lang="en-US" sz="2800" b="1" dirty="0" smtClean="0">
                <a:solidFill>
                  <a:srgbClr val="000000"/>
                </a:solidFill>
              </a:rPr>
              <a:t> ԴՆԹ-ի </a:t>
            </a:r>
            <a:r>
              <a:rPr lang="en-US" sz="2800" b="1" dirty="0" err="1" smtClean="0">
                <a:solidFill>
                  <a:srgbClr val="000000"/>
                </a:solidFill>
              </a:rPr>
              <a:t>տեխնոլոգիա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hy-AM" sz="2800" b="1" dirty="0" smtClean="0">
                <a:solidFill>
                  <a:srgbClr val="000000"/>
                </a:solidFill>
              </a:rPr>
              <a:t>Գենային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ինժեներիա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800" b="1" dirty="0" err="1" smtClean="0">
                <a:solidFill>
                  <a:srgbClr val="000000"/>
                </a:solidFill>
              </a:rPr>
              <a:t>Գենետիկորեն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ձևափոխված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օրգանիզմներ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66"/>
                </a:solidFill>
              </a:rPr>
              <a:t>ՄՈԼԵԿՈՒԼԱՅԻՆ ԳԵՆԵՏԻԿԱ</a:t>
            </a:r>
            <a:endParaRPr lang="en-US" sz="4400" dirty="0">
              <a:solidFill>
                <a:srgbClr val="000066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19600" y="2895600"/>
            <a:ext cx="304800" cy="381000"/>
          </a:xfrm>
          <a:prstGeom prst="downArrow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19600" y="4343400"/>
            <a:ext cx="304800" cy="381000"/>
          </a:xfrm>
          <a:prstGeom prst="downArrow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1219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 descr="C:\Users\Susik\Desktop\5585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1"/>
            <a:ext cx="9144000" cy="54101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0" y="609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A5D00"/>
                </a:solidFill>
              </a:rPr>
              <a:t>ԳՁՕ   </a:t>
            </a:r>
            <a:r>
              <a:rPr lang="en-US" sz="4000" b="1" dirty="0" smtClean="0">
                <a:solidFill>
                  <a:srgbClr val="7A5D00"/>
                </a:solidFill>
              </a:rPr>
              <a:t>ՍՆՈՒՆԴ</a:t>
            </a:r>
            <a:endParaRPr lang="en-US" sz="4000" b="1" dirty="0" smtClean="0">
              <a:solidFill>
                <a:srgbClr val="7A5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sik\Desktop\gmo-tom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4444571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ՏՐԱՆՍԳԵՆԵԶ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sik\Desktop\g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91000" cy="3505200"/>
          </a:xfrm>
          <a:prstGeom prst="rect">
            <a:avLst/>
          </a:prstGeom>
          <a:noFill/>
        </p:spPr>
      </p:pic>
      <p:pic>
        <p:nvPicPr>
          <p:cNvPr id="6148" name="Picture 4" descr="C:\Users\Susik\Desktop\ValentynVolkov_shutterstock.com_586955381296144415_xwidth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3200400" cy="3276600"/>
          </a:xfrm>
          <a:prstGeom prst="rect">
            <a:avLst/>
          </a:prstGeom>
          <a:noFill/>
        </p:spPr>
      </p:pic>
      <p:pic>
        <p:nvPicPr>
          <p:cNvPr id="6149" name="Picture 5" descr="C:\Users\Susik\Desktop\oneredtoma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505200"/>
            <a:ext cx="4953000" cy="3352800"/>
          </a:xfrm>
          <a:prstGeom prst="rect">
            <a:avLst/>
          </a:prstGeom>
          <a:noFill/>
        </p:spPr>
      </p:pic>
      <p:pic>
        <p:nvPicPr>
          <p:cNvPr id="6151" name="Picture 7" descr="C:\Users\Susik\Desktop\pharmcor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953000" cy="3505200"/>
          </a:xfrm>
          <a:prstGeom prst="rect">
            <a:avLst/>
          </a:prstGeom>
          <a:noFill/>
        </p:spPr>
      </p:pic>
      <p:pic>
        <p:nvPicPr>
          <p:cNvPr id="6152" name="Picture 8" descr="C:\Users\Susik\Desktop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819400"/>
            <a:ext cx="267652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ԱՌԱՋԱՑՈՂ ՀԻՎԱՆԴՈՒԹՅՈՒՆՆԵՐ</a:t>
            </a:r>
            <a:endParaRPr lang="en-US" dirty="0"/>
          </a:p>
        </p:txBody>
      </p:sp>
      <p:pic>
        <p:nvPicPr>
          <p:cNvPr id="4" name="Picture 2" descr="C:\Users\Susik\Desktop\Rat-Tumor-Monsanto-GMO-Cancer-Study-3-Wi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828801"/>
            <a:ext cx="5715000" cy="2971800"/>
          </a:xfrm>
          <a:prstGeom prst="rect">
            <a:avLst/>
          </a:prstGeom>
          <a:noFill/>
        </p:spPr>
      </p:pic>
      <p:pic>
        <p:nvPicPr>
          <p:cNvPr id="8194" name="Picture 2" descr="C:\Users\Susik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3429000" cy="2286000"/>
          </a:xfrm>
          <a:prstGeom prst="rect">
            <a:avLst/>
          </a:prstGeom>
          <a:noFill/>
        </p:spPr>
      </p:pic>
      <p:pic>
        <p:nvPicPr>
          <p:cNvPr id="8195" name="Picture 3" descr="C:\Users\Susik\Desktop\morgellon-24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00600"/>
            <a:ext cx="3352800" cy="2057400"/>
          </a:xfrm>
          <a:prstGeom prst="rect">
            <a:avLst/>
          </a:prstGeom>
          <a:noFill/>
        </p:spPr>
      </p:pic>
      <p:pic>
        <p:nvPicPr>
          <p:cNvPr id="8196" name="Picture 4" descr="C:\Users\Susik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3429000" cy="2743200"/>
          </a:xfrm>
          <a:prstGeom prst="rect">
            <a:avLst/>
          </a:prstGeom>
          <a:noFill/>
        </p:spPr>
      </p:pic>
      <p:pic>
        <p:nvPicPr>
          <p:cNvPr id="8197" name="Picture 5" descr="C:\Users\Susik\Desktop\118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800600"/>
            <a:ext cx="2362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Susik\Desktop\anti-g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C:\Users\Susik\Desktop\կյգ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3643585"/>
          </a:xfrm>
          <a:prstGeom prst="rect">
            <a:avLst/>
          </a:prstGeom>
          <a:noFill/>
        </p:spPr>
      </p:pic>
      <p:pic>
        <p:nvPicPr>
          <p:cNvPr id="9221" name="Picture 5" descr="C:\Users\Susik\Desktop\biotechnolog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1043" y="3657600"/>
            <a:ext cx="340295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usik\Desktop\D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19812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ՇՆՈՐՀԱԿԱԼՈՒԹՅՈՒՆ ՈՒՇԱԴՐՈՒԹՅԱՆ ՀԱՄԱՐ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BD0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23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ԳԵՆԵՏԻԿՈՐԵՆ   ՁԵՎԱՓՈԽՎԱԾ ՕՐԳԱՆԻԶՄՆԵՐ՝ ՆՈՐ  ԿՅԱՆՔԻ  ՍԿԻ՞ԶԲ,  ԹԵ՝  ԱՐԱԳԱՑՎԱԾ  ՄԱՀ   </vt:lpstr>
      <vt:lpstr>Slide 2</vt:lpstr>
      <vt:lpstr>Slide 3</vt:lpstr>
      <vt:lpstr>Slide 4</vt:lpstr>
      <vt:lpstr>Slide 5</vt:lpstr>
      <vt:lpstr>ԱՌԱՋԱՑՈՂ ՀԻՎԱՆԴՈՒԹՅՈՒՆՆԵՐ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iitgjhgfjut</dc:title>
  <dc:creator>Susik</dc:creator>
  <cp:lastModifiedBy>Susik</cp:lastModifiedBy>
  <cp:revision>53</cp:revision>
  <dcterms:created xsi:type="dcterms:W3CDTF">2013-12-02T06:51:59Z</dcterms:created>
  <dcterms:modified xsi:type="dcterms:W3CDTF">2013-12-02T21:31:43Z</dcterms:modified>
</cp:coreProperties>
</file>