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84" r:id="rId2"/>
    <p:sldId id="317" r:id="rId3"/>
    <p:sldId id="320" r:id="rId4"/>
    <p:sldId id="318" r:id="rId5"/>
    <p:sldId id="319" r:id="rId6"/>
    <p:sldId id="314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BB2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89322" autoAdjust="0"/>
  </p:normalViewPr>
  <p:slideViewPr>
    <p:cSldViewPr>
      <p:cViewPr>
        <p:scale>
          <a:sx n="70" d="100"/>
          <a:sy n="70" d="100"/>
        </p:scale>
        <p:origin x="60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7274-5E7F-48A2-8E1C-2E48C570133F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7BDC-A505-4C82-9B3F-978DA220D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16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FA232-6995-4C37-8DEF-CE91AE29E20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6F31-A6D3-4652-9E39-8AA53B408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2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theory there is no difference between theory and practice. In practice there 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Politics is the art of looking for trouble, finding it whether it exists or not, diagnosing it incorrectly, and applying the wrong remedy.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6F31-A6D3-4652-9E39-8AA53B408F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3344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" y="9144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2362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" y="3886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599" y="1905000"/>
            <a:ext cx="42671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904999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1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447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2895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419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599" y="1905000"/>
            <a:ext cx="42671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9049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3352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876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447801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4478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904999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4478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447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2895601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419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9049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3352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876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447799"/>
            <a:ext cx="4572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524501"/>
            <a:ext cx="65532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904998"/>
            <a:ext cx="4572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981700"/>
            <a:ext cx="65532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vertical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447799"/>
            <a:ext cx="36576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19800" y="4343400"/>
            <a:ext cx="2667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43047" cy="1295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6220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239096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" y="3886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vertical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905000"/>
            <a:ext cx="36576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19800" y="4800601"/>
            <a:ext cx="2667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7 x 5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33600" y="304800"/>
            <a:ext cx="64008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105400"/>
            <a:ext cx="6400800" cy="1371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x 7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228600"/>
            <a:ext cx="4572000" cy="6400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010400" y="3429000"/>
            <a:ext cx="1676400" cy="3200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z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-152400"/>
            <a:ext cx="9144000" cy="73152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/>
          <a:lstStyle>
            <a:lvl1pPr marL="0">
              <a:buFontTx/>
              <a:buNone/>
              <a:tabLst>
                <a:tab pos="53975" algn="l"/>
              </a:tabLst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33400" y="5562600"/>
            <a:ext cx="8153400" cy="914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BE7CE1-C53C-4DCA-B1D1-BF3CB616F4D7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72225D-9B09-4063-90A3-E321AAF0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BE7CE1-C53C-4DCA-B1D1-BF3CB616F4D7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72225D-9B09-4063-90A3-E321AAF0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line title, tex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0"/>
            <a:ext cx="6553200" cy="4571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3344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7200" y="914400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27432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7200" y="914400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tex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0"/>
            <a:ext cx="6553200" cy="4571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text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0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371600"/>
            <a:ext cx="6553200" cy="46481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1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447801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60" r:id="rId2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ndshake with 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971800"/>
            <a:ext cx="3429000" cy="2031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6934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mbria" pitchFamily="18" charset="0"/>
              </a:rPr>
              <a:t>Lobbying and advocacy in the US: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Cambria" pitchFamily="18" charset="0"/>
              </a:rPr>
              <a:t>The good, the bad, and the ugly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algn="r"/>
            <a:r>
              <a:rPr lang="en-US" b="1" dirty="0" smtClean="0"/>
              <a:t>Randy Tucker, Legislative Affairs Manager</a:t>
            </a:r>
          </a:p>
          <a:p>
            <a:pPr algn="r"/>
            <a:r>
              <a:rPr lang="en-US" b="1" dirty="0" smtClean="0"/>
              <a:t>Metro Regional Government, Portland, Oregon, USA</a:t>
            </a:r>
          </a:p>
          <a:p>
            <a:pPr algn="r"/>
            <a:r>
              <a:rPr lang="en-US" b="1" dirty="0" smtClean="0"/>
              <a:t>Yerevan, Armenia</a:t>
            </a:r>
          </a:p>
          <a:p>
            <a:pPr algn="r"/>
            <a:r>
              <a:rPr lang="en-US" b="1" dirty="0" smtClean="0"/>
              <a:t>September, 2013</a:t>
            </a:r>
          </a:p>
          <a:p>
            <a:endParaRPr lang="en-US" sz="2000" dirty="0" smtClean="0"/>
          </a:p>
        </p:txBody>
      </p:sp>
      <p:pic>
        <p:nvPicPr>
          <p:cNvPr id="9" name="Picture 8" descr="Lobbyist cart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752600"/>
            <a:ext cx="3505200" cy="2935605"/>
          </a:xfrm>
          <a:prstGeom prst="rect">
            <a:avLst/>
          </a:prstGeom>
        </p:spPr>
      </p:pic>
      <p:pic>
        <p:nvPicPr>
          <p:cNvPr id="8" name="Picture 7" descr="Handshake.jpg"/>
          <p:cNvPicPr>
            <a:picLocks noChangeAspect="1"/>
          </p:cNvPicPr>
          <p:nvPr/>
        </p:nvPicPr>
        <p:blipFill>
          <a:blip r:embed="rId5" cstate="print"/>
          <a:srcRect t="7387" b="11357"/>
          <a:stretch>
            <a:fillRect/>
          </a:stretch>
        </p:blipFill>
        <p:spPr>
          <a:xfrm>
            <a:off x="2057400" y="1371600"/>
            <a:ext cx="343852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 really do (lobbyis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7416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066800"/>
            <a:ext cx="2505425" cy="375337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76600"/>
            <a:ext cx="3562847" cy="2600688"/>
          </a:xfrm>
        </p:spPr>
      </p:pic>
    </p:spTree>
    <p:extLst>
      <p:ext uri="{BB962C8B-B14F-4D97-AF65-F5344CB8AC3E}">
        <p14:creationId xmlns:p14="http://schemas.microsoft.com/office/powerpoint/2010/main" xmlns="" val="32579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55638"/>
            <a:ext cx="5486400" cy="715962"/>
          </a:xfrm>
        </p:spPr>
        <p:txBody>
          <a:bodyPr/>
          <a:lstStyle/>
          <a:p>
            <a:r>
              <a:rPr lang="en-US" b="1" dirty="0" smtClean="0"/>
              <a:t>Why do we need lobbyists?</a:t>
            </a:r>
            <a:endParaRPr lang="en-US" b="1" dirty="0"/>
          </a:p>
        </p:txBody>
      </p:sp>
      <p:pic>
        <p:nvPicPr>
          <p:cNvPr id="4" name="Content Placeholder 3" descr="Lobbyists -- hard for politicians to de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5400675" cy="43205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50838"/>
            <a:ext cx="6629400" cy="715962"/>
          </a:xfrm>
        </p:spPr>
        <p:txBody>
          <a:bodyPr/>
          <a:lstStyle/>
          <a:p>
            <a:r>
              <a:rPr lang="en-US" b="1" dirty="0" smtClean="0"/>
              <a:t>It’s not easy to do the right thing</a:t>
            </a:r>
            <a:endParaRPr lang="en-US" b="1" dirty="0"/>
          </a:p>
        </p:txBody>
      </p:sp>
      <p:pic>
        <p:nvPicPr>
          <p:cNvPr id="4" name="Content Placeholder 3" descr="08032 Final METRO Decision Tree_20120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772400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762000"/>
            <a:ext cx="6172200" cy="9144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Thank you.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055275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Randy Tucker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Legislative Affairs Manager</a:t>
            </a:r>
          </a:p>
          <a:p>
            <a:pPr algn="r"/>
            <a:r>
              <a:rPr lang="en-US" sz="2000" b="1" dirty="0" smtClean="0"/>
              <a:t>Metro regional government, Portland, Oregon, USA</a:t>
            </a:r>
          </a:p>
          <a:p>
            <a:pPr algn="r"/>
            <a:r>
              <a:rPr lang="en-US" sz="2000" b="1" dirty="0" smtClean="0"/>
              <a:t>randy.tucker@oregonmetro.gov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740" y="1676400"/>
            <a:ext cx="4544060" cy="31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elop_blue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DevMap_blue_template_11-2010</Template>
  <TotalTime>8265</TotalTime>
  <Words>101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Develop_blue_pp_template</vt:lpstr>
      <vt:lpstr>Slide 1</vt:lpstr>
      <vt:lpstr>Slide 2</vt:lpstr>
      <vt:lpstr>Slide 3</vt:lpstr>
      <vt:lpstr>Why do we need lobbyists?</vt:lpstr>
      <vt:lpstr>It’s not easy to do the right thing</vt:lpstr>
      <vt:lpstr> Thank you.    </vt:lpstr>
    </vt:vector>
  </TitlesOfParts>
  <Company>Metro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haliski</dc:creator>
  <cp:lastModifiedBy>Heghine Hakhverdyan</cp:lastModifiedBy>
  <cp:revision>248</cp:revision>
  <dcterms:created xsi:type="dcterms:W3CDTF">2012-03-28T20:18:51Z</dcterms:created>
  <dcterms:modified xsi:type="dcterms:W3CDTF">2013-09-04T06:56:26Z</dcterms:modified>
</cp:coreProperties>
</file>