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3" r:id="rId8"/>
    <p:sldId id="264" r:id="rId9"/>
    <p:sldId id="271" r:id="rId10"/>
    <p:sldId id="262" r:id="rId11"/>
    <p:sldId id="266" r:id="rId12"/>
    <p:sldId id="272" r:id="rId13"/>
    <p:sldId id="268" r:id="rId14"/>
    <p:sldId id="267" r:id="rId15"/>
    <p:sldId id="269" r:id="rId16"/>
    <p:sldId id="270" r:id="rId17"/>
    <p:sldId id="276" r:id="rId18"/>
    <p:sldId id="277" r:id="rId19"/>
    <p:sldId id="278" r:id="rId20"/>
    <p:sldId id="280" r:id="rId21"/>
    <p:sldId id="279" r:id="rId22"/>
    <p:sldId id="281" r:id="rId23"/>
    <p:sldId id="283" r:id="rId24"/>
    <p:sldId id="28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ghine Hakhverdyan" initials="H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11-29T02:50:15.593" idx="1">
    <p:pos x="3892" y="2645"/>
    <p:text>HH Sahm. 83.5</p:tex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BB8DEC-0A06-4ED0-98BD-FF49E43408E8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9BB615-D1E1-4355-80C9-BC46E4A31330}">
      <dgm:prSet phldrT="[Text]" custT="1"/>
      <dgm:spPr/>
      <dgm:t>
        <a:bodyPr/>
        <a:lstStyle/>
        <a:p>
          <a:r>
            <a:rPr lang="ru-RU" sz="1200" dirty="0" smtClean="0"/>
            <a:t>ՀՀ Սահմանադրություն</a:t>
          </a:r>
          <a:endParaRPr lang="ru-RU" sz="1200" dirty="0"/>
        </a:p>
      </dgm:t>
    </dgm:pt>
    <dgm:pt modelId="{E025F33C-113D-422E-AC7E-101CB21B5032}" type="parTrans" cxnId="{92664C7A-8B10-4ACA-8363-CDCE79404560}">
      <dgm:prSet/>
      <dgm:spPr/>
      <dgm:t>
        <a:bodyPr/>
        <a:lstStyle/>
        <a:p>
          <a:endParaRPr lang="ru-RU"/>
        </a:p>
      </dgm:t>
    </dgm:pt>
    <dgm:pt modelId="{6FFC1CD4-5557-48C6-8181-024BA86FDFFC}" type="sibTrans" cxnId="{92664C7A-8B10-4ACA-8363-CDCE79404560}">
      <dgm:prSet/>
      <dgm:spPr/>
      <dgm:t>
        <a:bodyPr/>
        <a:lstStyle/>
        <a:p>
          <a:endParaRPr lang="ru-RU"/>
        </a:p>
      </dgm:t>
    </dgm:pt>
    <dgm:pt modelId="{E373556A-952E-4C25-96F0-B114D2BD5022}" type="asst">
      <dgm:prSet phldrT="[Text]"/>
      <dgm:spPr/>
      <dgm:t>
        <a:bodyPr/>
        <a:lstStyle/>
        <a:p>
          <a:r>
            <a:rPr lang="ru-RU" dirty="0" smtClean="0"/>
            <a:t>ՀՀ միջազգային համաձայնագրեր</a:t>
          </a:r>
          <a:endParaRPr lang="ru-RU" dirty="0"/>
        </a:p>
      </dgm:t>
    </dgm:pt>
    <dgm:pt modelId="{738FA250-5DA9-466B-9138-85CB5AD5F25F}" type="parTrans" cxnId="{2F5218E6-45F3-4DD9-A97C-0E4505440BFB}">
      <dgm:prSet/>
      <dgm:spPr/>
      <dgm:t>
        <a:bodyPr/>
        <a:lstStyle/>
        <a:p>
          <a:endParaRPr lang="ru-RU"/>
        </a:p>
      </dgm:t>
    </dgm:pt>
    <dgm:pt modelId="{A8DBA339-9A05-4098-B684-CE40BE8BD692}" type="sibTrans" cxnId="{2F5218E6-45F3-4DD9-A97C-0E4505440BFB}">
      <dgm:prSet/>
      <dgm:spPr/>
      <dgm:t>
        <a:bodyPr/>
        <a:lstStyle/>
        <a:p>
          <a:endParaRPr lang="ru-RU"/>
        </a:p>
      </dgm:t>
    </dgm:pt>
    <dgm:pt modelId="{DDC9C6AF-7B3D-46FD-B53F-657C48AF8593}" type="asst">
      <dgm:prSet/>
      <dgm:spPr/>
      <dgm:t>
        <a:bodyPr/>
        <a:lstStyle/>
        <a:p>
          <a:r>
            <a:rPr lang="ru-RU" dirty="0" smtClean="0"/>
            <a:t>Բնության հատուկ պահպանվող տարածքների մասին ՀՀ օրենք</a:t>
          </a:r>
          <a:endParaRPr lang="ru-RU" dirty="0"/>
        </a:p>
      </dgm:t>
    </dgm:pt>
    <dgm:pt modelId="{BDDA23D1-A838-4C4D-AAAD-AC383DB2C2F5}" type="parTrans" cxnId="{58CA44D5-05A8-4741-B0AB-5C4790490340}">
      <dgm:prSet/>
      <dgm:spPr/>
      <dgm:t>
        <a:bodyPr/>
        <a:lstStyle/>
        <a:p>
          <a:endParaRPr lang="ru-RU"/>
        </a:p>
      </dgm:t>
    </dgm:pt>
    <dgm:pt modelId="{138EC5C8-83C1-4A08-A9EE-7DCA81DA3B45}" type="sibTrans" cxnId="{58CA44D5-05A8-4741-B0AB-5C4790490340}">
      <dgm:prSet/>
      <dgm:spPr/>
      <dgm:t>
        <a:bodyPr/>
        <a:lstStyle/>
        <a:p>
          <a:endParaRPr lang="ru-RU"/>
        </a:p>
      </dgm:t>
    </dgm:pt>
    <dgm:pt modelId="{64CD4E98-2E32-4033-9B74-D77BE520B6ED}">
      <dgm:prSet/>
      <dgm:spPr/>
      <dgm:t>
        <a:bodyPr/>
        <a:lstStyle/>
        <a:p>
          <a:r>
            <a:rPr lang="ru-RU" dirty="0" smtClean="0"/>
            <a:t>ՀՀ բնապահպանական օրենքներ</a:t>
          </a:r>
          <a:endParaRPr lang="ru-RU" dirty="0"/>
        </a:p>
      </dgm:t>
    </dgm:pt>
    <dgm:pt modelId="{A18F016C-2A2B-421C-90D8-448ABD8443FC}" type="parTrans" cxnId="{ECCEC666-033B-4246-8FC2-326C7EAE0E77}">
      <dgm:prSet/>
      <dgm:spPr/>
      <dgm:t>
        <a:bodyPr/>
        <a:lstStyle/>
        <a:p>
          <a:endParaRPr lang="ru-RU"/>
        </a:p>
      </dgm:t>
    </dgm:pt>
    <dgm:pt modelId="{A7206A24-3EF2-4FB0-A8DD-35556BE109DA}" type="sibTrans" cxnId="{ECCEC666-033B-4246-8FC2-326C7EAE0E77}">
      <dgm:prSet/>
      <dgm:spPr/>
      <dgm:t>
        <a:bodyPr/>
        <a:lstStyle/>
        <a:p>
          <a:endParaRPr lang="ru-RU"/>
        </a:p>
      </dgm:t>
    </dgm:pt>
    <dgm:pt modelId="{E0673E4C-A82F-4BED-95D9-B954F872E49F}">
      <dgm:prSet/>
      <dgm:spPr/>
      <dgm:t>
        <a:bodyPr/>
        <a:lstStyle/>
        <a:p>
          <a:r>
            <a:rPr lang="ru-RU" dirty="0" smtClean="0"/>
            <a:t>ՀՀ բնառեսուրսային օրենքներ</a:t>
          </a:r>
          <a:endParaRPr lang="ru-RU" dirty="0"/>
        </a:p>
      </dgm:t>
    </dgm:pt>
    <dgm:pt modelId="{F933511E-120C-40FA-A919-032952C0756E}" type="parTrans" cxnId="{7984D2FA-D89D-43AC-8532-A860003C8722}">
      <dgm:prSet/>
      <dgm:spPr/>
      <dgm:t>
        <a:bodyPr/>
        <a:lstStyle/>
        <a:p>
          <a:endParaRPr lang="ru-RU"/>
        </a:p>
      </dgm:t>
    </dgm:pt>
    <dgm:pt modelId="{740D55F8-8C3B-4E5B-A5AB-3DA9DA030A96}" type="sibTrans" cxnId="{7984D2FA-D89D-43AC-8532-A860003C8722}">
      <dgm:prSet/>
      <dgm:spPr/>
      <dgm:t>
        <a:bodyPr/>
        <a:lstStyle/>
        <a:p>
          <a:endParaRPr lang="ru-RU"/>
        </a:p>
      </dgm:t>
    </dgm:pt>
    <dgm:pt modelId="{9E44BE95-1CDB-4FDA-98B0-26862734F50D}">
      <dgm:prSet/>
      <dgm:spPr/>
      <dgm:t>
        <a:bodyPr/>
        <a:lstStyle/>
        <a:p>
          <a:r>
            <a:rPr lang="ru-RU" dirty="0" smtClean="0"/>
            <a:t>Նորմ-երաշխիքներ</a:t>
          </a:r>
          <a:endParaRPr lang="ru-RU" dirty="0"/>
        </a:p>
      </dgm:t>
    </dgm:pt>
    <dgm:pt modelId="{F8E87F45-A122-4F15-BF84-6A5E216782A6}" type="parTrans" cxnId="{AF05E0F6-0EED-4507-8937-2449FE67437E}">
      <dgm:prSet/>
      <dgm:spPr/>
      <dgm:t>
        <a:bodyPr/>
        <a:lstStyle/>
        <a:p>
          <a:endParaRPr lang="ru-RU"/>
        </a:p>
      </dgm:t>
    </dgm:pt>
    <dgm:pt modelId="{5EDA3934-396B-4ED9-AD76-C6CC604FAFE7}" type="sibTrans" cxnId="{AF05E0F6-0EED-4507-8937-2449FE67437E}">
      <dgm:prSet/>
      <dgm:spPr/>
      <dgm:t>
        <a:bodyPr/>
        <a:lstStyle/>
        <a:p>
          <a:endParaRPr lang="ru-RU"/>
        </a:p>
      </dgm:t>
    </dgm:pt>
    <dgm:pt modelId="{0E89D926-B1B2-43B2-B217-DA192270913D}">
      <dgm:prSet/>
      <dgm:spPr/>
      <dgm:t>
        <a:bodyPr/>
        <a:lstStyle/>
        <a:p>
          <a:r>
            <a:rPr lang="ru-RU" dirty="0" smtClean="0"/>
            <a:t>Նորմ-մեխանիզմներ</a:t>
          </a:r>
          <a:endParaRPr lang="ru-RU" dirty="0"/>
        </a:p>
      </dgm:t>
    </dgm:pt>
    <dgm:pt modelId="{7286AF80-74C3-4C80-87FF-6CBC94F8C349}" type="parTrans" cxnId="{F3044667-BD64-4525-8865-BBD2D7384AF2}">
      <dgm:prSet/>
      <dgm:spPr/>
      <dgm:t>
        <a:bodyPr/>
        <a:lstStyle/>
        <a:p>
          <a:endParaRPr lang="ru-RU"/>
        </a:p>
      </dgm:t>
    </dgm:pt>
    <dgm:pt modelId="{5974AF17-6C2F-4D1B-A303-3AC7E5C48163}" type="sibTrans" cxnId="{F3044667-BD64-4525-8865-BBD2D7384AF2}">
      <dgm:prSet/>
      <dgm:spPr/>
      <dgm:t>
        <a:bodyPr/>
        <a:lstStyle/>
        <a:p>
          <a:endParaRPr lang="ru-RU"/>
        </a:p>
      </dgm:t>
    </dgm:pt>
    <dgm:pt modelId="{264E45F5-F7A5-4AF0-AD85-D390F709C5DF}">
      <dgm:prSet/>
      <dgm:spPr/>
      <dgm:t>
        <a:bodyPr/>
        <a:lstStyle/>
        <a:p>
          <a:r>
            <a:rPr lang="ru-RU" dirty="0" smtClean="0"/>
            <a:t>ՀՀ կառավարության որոշումներ</a:t>
          </a:r>
          <a:endParaRPr lang="ru-RU" dirty="0"/>
        </a:p>
      </dgm:t>
    </dgm:pt>
    <dgm:pt modelId="{EE0B9EDC-2423-4140-99C9-72223EEA6DB3}" type="parTrans" cxnId="{F9EA76DD-ABA5-433D-96A1-21CBEAF842A7}">
      <dgm:prSet/>
      <dgm:spPr/>
      <dgm:t>
        <a:bodyPr/>
        <a:lstStyle/>
        <a:p>
          <a:endParaRPr lang="ru-RU"/>
        </a:p>
      </dgm:t>
    </dgm:pt>
    <dgm:pt modelId="{F5BDB6F6-A840-4E96-AE86-8E24EA3CB572}" type="sibTrans" cxnId="{F9EA76DD-ABA5-433D-96A1-21CBEAF842A7}">
      <dgm:prSet/>
      <dgm:spPr/>
      <dgm:t>
        <a:bodyPr/>
        <a:lstStyle/>
        <a:p>
          <a:endParaRPr lang="ru-RU"/>
        </a:p>
      </dgm:t>
    </dgm:pt>
    <dgm:pt modelId="{52766B75-54D1-4E9D-9D96-4724E783DE60}" type="pres">
      <dgm:prSet presAssocID="{8EBB8DEC-0A06-4ED0-98BD-FF49E43408E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FCF8D1F-C04C-46FB-B6C0-AB0B19AC3FD2}" type="pres">
      <dgm:prSet presAssocID="{819BB615-D1E1-4355-80C9-BC46E4A31330}" presName="hierRoot1" presStyleCnt="0">
        <dgm:presLayoutVars>
          <dgm:hierBranch val="init"/>
        </dgm:presLayoutVars>
      </dgm:prSet>
      <dgm:spPr/>
    </dgm:pt>
    <dgm:pt modelId="{785806ED-B336-43FE-9D5B-C780B5B6C4EA}" type="pres">
      <dgm:prSet presAssocID="{819BB615-D1E1-4355-80C9-BC46E4A31330}" presName="rootComposite1" presStyleCnt="0"/>
      <dgm:spPr/>
    </dgm:pt>
    <dgm:pt modelId="{8162EDEE-B45B-4E9B-8CE4-C7A89A11679D}" type="pres">
      <dgm:prSet presAssocID="{819BB615-D1E1-4355-80C9-BC46E4A31330}" presName="rootText1" presStyleLbl="node0" presStyleIdx="0" presStyleCnt="1" custScaleX="1162384" custScaleY="833743" custLinFactNeighborX="1198" custLinFactNeighborY="-269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9FA18E-0078-450B-8CB6-DFB3AE1C76FC}" type="pres">
      <dgm:prSet presAssocID="{819BB615-D1E1-4355-80C9-BC46E4A3133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2D302BC-71B7-4981-B968-2566B8846E3B}" type="pres">
      <dgm:prSet presAssocID="{819BB615-D1E1-4355-80C9-BC46E4A31330}" presName="hierChild2" presStyleCnt="0"/>
      <dgm:spPr/>
    </dgm:pt>
    <dgm:pt modelId="{40360B64-3542-4CA7-9EC5-60384FDF3724}" type="pres">
      <dgm:prSet presAssocID="{819BB615-D1E1-4355-80C9-BC46E4A31330}" presName="hierChild3" presStyleCnt="0"/>
      <dgm:spPr/>
    </dgm:pt>
    <dgm:pt modelId="{B9CA2233-B300-4C6F-9CF4-28CAD1869F39}" type="pres">
      <dgm:prSet presAssocID="{738FA250-5DA9-466B-9138-85CB5AD5F25F}" presName="Name111" presStyleLbl="parChTrans1D2" presStyleIdx="0" presStyleCnt="2"/>
      <dgm:spPr/>
      <dgm:t>
        <a:bodyPr/>
        <a:lstStyle/>
        <a:p>
          <a:endParaRPr lang="ru-RU"/>
        </a:p>
      </dgm:t>
    </dgm:pt>
    <dgm:pt modelId="{5D900143-6F35-48E9-BDE9-7371FDE6ADA0}" type="pres">
      <dgm:prSet presAssocID="{E373556A-952E-4C25-96F0-B114D2BD5022}" presName="hierRoot3" presStyleCnt="0">
        <dgm:presLayoutVars>
          <dgm:hierBranch val="init"/>
        </dgm:presLayoutVars>
      </dgm:prSet>
      <dgm:spPr/>
    </dgm:pt>
    <dgm:pt modelId="{5B6F9516-E7EB-41FC-894F-44589236651A}" type="pres">
      <dgm:prSet presAssocID="{E373556A-952E-4C25-96F0-B114D2BD5022}" presName="rootComposite3" presStyleCnt="0"/>
      <dgm:spPr/>
    </dgm:pt>
    <dgm:pt modelId="{FAAFBFDF-058B-4A2C-AFB3-AE034A7A39AF}" type="pres">
      <dgm:prSet presAssocID="{E373556A-952E-4C25-96F0-B114D2BD5022}" presName="rootText3" presStyleLbl="asst1" presStyleIdx="0" presStyleCnt="2" custScaleX="505449" custScaleY="505449" custLinFactX="-6383" custLinFactY="3632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A22C2E-F7C4-40A5-A8B5-73AD67C43E6B}" type="pres">
      <dgm:prSet presAssocID="{E373556A-952E-4C25-96F0-B114D2BD5022}" presName="rootConnector3" presStyleLbl="asst1" presStyleIdx="0" presStyleCnt="2"/>
      <dgm:spPr/>
      <dgm:t>
        <a:bodyPr/>
        <a:lstStyle/>
        <a:p>
          <a:endParaRPr lang="ru-RU"/>
        </a:p>
      </dgm:t>
    </dgm:pt>
    <dgm:pt modelId="{0F09111C-BD1B-400D-91D3-C51869383262}" type="pres">
      <dgm:prSet presAssocID="{E373556A-952E-4C25-96F0-B114D2BD5022}" presName="hierChild6" presStyleCnt="0"/>
      <dgm:spPr/>
    </dgm:pt>
    <dgm:pt modelId="{CA458BA4-A2A8-42B7-9A74-BB20933FA314}" type="pres">
      <dgm:prSet presAssocID="{E373556A-952E-4C25-96F0-B114D2BD5022}" presName="hierChild7" presStyleCnt="0"/>
      <dgm:spPr/>
    </dgm:pt>
    <dgm:pt modelId="{E28E6ABB-58D2-42A2-B545-710C53C10BDC}" type="pres">
      <dgm:prSet presAssocID="{BDDA23D1-A838-4C4D-AAAD-AC383DB2C2F5}" presName="Name111" presStyleLbl="parChTrans1D2" presStyleIdx="1" presStyleCnt="2"/>
      <dgm:spPr/>
      <dgm:t>
        <a:bodyPr/>
        <a:lstStyle/>
        <a:p>
          <a:endParaRPr lang="ru-RU"/>
        </a:p>
      </dgm:t>
    </dgm:pt>
    <dgm:pt modelId="{F928485D-AE12-4B8B-940D-F151396A7D3E}" type="pres">
      <dgm:prSet presAssocID="{DDC9C6AF-7B3D-46FD-B53F-657C48AF8593}" presName="hierRoot3" presStyleCnt="0">
        <dgm:presLayoutVars>
          <dgm:hierBranch val="init"/>
        </dgm:presLayoutVars>
      </dgm:prSet>
      <dgm:spPr/>
    </dgm:pt>
    <dgm:pt modelId="{A583F99F-F399-43FB-B078-C3FE344BCF94}" type="pres">
      <dgm:prSet presAssocID="{DDC9C6AF-7B3D-46FD-B53F-657C48AF8593}" presName="rootComposite3" presStyleCnt="0"/>
      <dgm:spPr/>
    </dgm:pt>
    <dgm:pt modelId="{9C34FD4C-0887-4766-9ED3-3B4AC50D13FB}" type="pres">
      <dgm:prSet presAssocID="{DDC9C6AF-7B3D-46FD-B53F-657C48AF8593}" presName="rootText3" presStyleLbl="asst1" presStyleIdx="1" presStyleCnt="2" custScaleX="505449" custScaleY="505449" custLinFactY="100000" custLinFactNeighborX="87064" custLinFactNeighborY="1345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45F0001-C2D1-460B-9AB0-413A8BA44052}" type="pres">
      <dgm:prSet presAssocID="{DDC9C6AF-7B3D-46FD-B53F-657C48AF8593}" presName="rootConnector3" presStyleLbl="asst1" presStyleIdx="1" presStyleCnt="2"/>
      <dgm:spPr/>
      <dgm:t>
        <a:bodyPr/>
        <a:lstStyle/>
        <a:p>
          <a:endParaRPr lang="ru-RU"/>
        </a:p>
      </dgm:t>
    </dgm:pt>
    <dgm:pt modelId="{96A0589F-A14B-4A99-BC57-73F7D3B3BE99}" type="pres">
      <dgm:prSet presAssocID="{DDC9C6AF-7B3D-46FD-B53F-657C48AF8593}" presName="hierChild6" presStyleCnt="0"/>
      <dgm:spPr/>
    </dgm:pt>
    <dgm:pt modelId="{8D664BAA-03FF-4396-8D46-E9F078F7D2EA}" type="pres">
      <dgm:prSet presAssocID="{A18F016C-2A2B-421C-90D8-448ABD8443FC}" presName="Name37" presStyleLbl="parChTrans1D3" presStyleIdx="0" presStyleCnt="5"/>
      <dgm:spPr/>
      <dgm:t>
        <a:bodyPr/>
        <a:lstStyle/>
        <a:p>
          <a:endParaRPr lang="ru-RU"/>
        </a:p>
      </dgm:t>
    </dgm:pt>
    <dgm:pt modelId="{E0190C69-48A9-4342-96F0-D1E2591E79A4}" type="pres">
      <dgm:prSet presAssocID="{64CD4E98-2E32-4033-9B74-D77BE520B6ED}" presName="hierRoot2" presStyleCnt="0">
        <dgm:presLayoutVars>
          <dgm:hierBranch val="init"/>
        </dgm:presLayoutVars>
      </dgm:prSet>
      <dgm:spPr/>
    </dgm:pt>
    <dgm:pt modelId="{8B396EFC-B17E-4845-A2D1-5E11960D2CB8}" type="pres">
      <dgm:prSet presAssocID="{64CD4E98-2E32-4033-9B74-D77BE520B6ED}" presName="rootComposite" presStyleCnt="0"/>
      <dgm:spPr/>
    </dgm:pt>
    <dgm:pt modelId="{5C506D7E-DB11-44C7-AD5B-E1CA8AF77952}" type="pres">
      <dgm:prSet presAssocID="{64CD4E98-2E32-4033-9B74-D77BE520B6ED}" presName="rootText" presStyleLbl="node3" presStyleIdx="0" presStyleCnt="5" custScaleX="505449" custScaleY="505449" custLinFactX="-621322" custLinFactY="141524" custLinFactNeighborX="-700000" custLinFactNeighborY="2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76D56F0-865B-4420-9016-FCC4ECA86B83}" type="pres">
      <dgm:prSet presAssocID="{64CD4E98-2E32-4033-9B74-D77BE520B6ED}" presName="rootConnector" presStyleLbl="node3" presStyleIdx="0" presStyleCnt="5"/>
      <dgm:spPr/>
      <dgm:t>
        <a:bodyPr/>
        <a:lstStyle/>
        <a:p>
          <a:endParaRPr lang="ru-RU"/>
        </a:p>
      </dgm:t>
    </dgm:pt>
    <dgm:pt modelId="{3456A4E3-B88D-4725-B29C-EEA3DC23C95D}" type="pres">
      <dgm:prSet presAssocID="{64CD4E98-2E32-4033-9B74-D77BE520B6ED}" presName="hierChild4" presStyleCnt="0"/>
      <dgm:spPr/>
    </dgm:pt>
    <dgm:pt modelId="{011471B0-9B40-43BB-8DF0-D4C917A40F7D}" type="pres">
      <dgm:prSet presAssocID="{64CD4E98-2E32-4033-9B74-D77BE520B6ED}" presName="hierChild5" presStyleCnt="0"/>
      <dgm:spPr/>
    </dgm:pt>
    <dgm:pt modelId="{683697EF-380B-4BDD-86A2-83A460B7C9DD}" type="pres">
      <dgm:prSet presAssocID="{F933511E-120C-40FA-A919-032952C0756E}" presName="Name37" presStyleLbl="parChTrans1D3" presStyleIdx="1" presStyleCnt="5"/>
      <dgm:spPr/>
      <dgm:t>
        <a:bodyPr/>
        <a:lstStyle/>
        <a:p>
          <a:endParaRPr lang="ru-RU"/>
        </a:p>
      </dgm:t>
    </dgm:pt>
    <dgm:pt modelId="{2C7A2448-59A3-4359-9E0D-82C5AB935F20}" type="pres">
      <dgm:prSet presAssocID="{E0673E4C-A82F-4BED-95D9-B954F872E49F}" presName="hierRoot2" presStyleCnt="0">
        <dgm:presLayoutVars>
          <dgm:hierBranch val="init"/>
        </dgm:presLayoutVars>
      </dgm:prSet>
      <dgm:spPr/>
    </dgm:pt>
    <dgm:pt modelId="{63D5007B-82A6-43CB-9EB8-E2E4280ED5DA}" type="pres">
      <dgm:prSet presAssocID="{E0673E4C-A82F-4BED-95D9-B954F872E49F}" presName="rootComposite" presStyleCnt="0"/>
      <dgm:spPr/>
    </dgm:pt>
    <dgm:pt modelId="{A5C225FE-5E8D-4CEA-8C09-CE9D8006B985}" type="pres">
      <dgm:prSet presAssocID="{E0673E4C-A82F-4BED-95D9-B954F872E49F}" presName="rootText" presStyleLbl="node3" presStyleIdx="1" presStyleCnt="5" custScaleX="505449" custScaleY="505449" custLinFactX="-332316" custLinFactY="-100000" custLinFactNeighborX="-400000" custLinFactNeighborY="-1059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6C9A657-2CB6-4FD5-AAC3-FBE822BC3095}" type="pres">
      <dgm:prSet presAssocID="{E0673E4C-A82F-4BED-95D9-B954F872E49F}" presName="rootConnector" presStyleLbl="node3" presStyleIdx="1" presStyleCnt="5"/>
      <dgm:spPr/>
      <dgm:t>
        <a:bodyPr/>
        <a:lstStyle/>
        <a:p>
          <a:endParaRPr lang="ru-RU"/>
        </a:p>
      </dgm:t>
    </dgm:pt>
    <dgm:pt modelId="{1C3B495C-0D6D-42E6-9D9F-53C6785CD0A7}" type="pres">
      <dgm:prSet presAssocID="{E0673E4C-A82F-4BED-95D9-B954F872E49F}" presName="hierChild4" presStyleCnt="0"/>
      <dgm:spPr/>
    </dgm:pt>
    <dgm:pt modelId="{507345A0-F852-4A43-937B-20A1A4E5F48F}" type="pres">
      <dgm:prSet presAssocID="{E0673E4C-A82F-4BED-95D9-B954F872E49F}" presName="hierChild5" presStyleCnt="0"/>
      <dgm:spPr/>
    </dgm:pt>
    <dgm:pt modelId="{9D496F1F-AC21-4C50-A84A-0ADEAADE2A7D}" type="pres">
      <dgm:prSet presAssocID="{F8E87F45-A122-4F15-BF84-6A5E216782A6}" presName="Name37" presStyleLbl="parChTrans1D3" presStyleIdx="2" presStyleCnt="5"/>
      <dgm:spPr/>
      <dgm:t>
        <a:bodyPr/>
        <a:lstStyle/>
        <a:p>
          <a:endParaRPr lang="ru-RU"/>
        </a:p>
      </dgm:t>
    </dgm:pt>
    <dgm:pt modelId="{04C642C5-10FD-4589-B400-7F36006DCFFC}" type="pres">
      <dgm:prSet presAssocID="{9E44BE95-1CDB-4FDA-98B0-26862734F50D}" presName="hierRoot2" presStyleCnt="0">
        <dgm:presLayoutVars>
          <dgm:hierBranch val="init"/>
        </dgm:presLayoutVars>
      </dgm:prSet>
      <dgm:spPr/>
    </dgm:pt>
    <dgm:pt modelId="{4A454C3B-D252-4A73-8A25-0F533CFDAB16}" type="pres">
      <dgm:prSet presAssocID="{9E44BE95-1CDB-4FDA-98B0-26862734F50D}" presName="rootComposite" presStyleCnt="0"/>
      <dgm:spPr/>
    </dgm:pt>
    <dgm:pt modelId="{00F7D9BE-06BB-43CA-BB59-E8E24CEC5369}" type="pres">
      <dgm:prSet presAssocID="{9E44BE95-1CDB-4FDA-98B0-26862734F50D}" presName="rootText" presStyleLbl="node3" presStyleIdx="2" presStyleCnt="5" custScaleX="505449" custScaleY="505449" custLinFactX="-43311" custLinFactY="-353374" custLinFactNeighborX="-100000" custLinFactNeighborY="-4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D5A7EC-FE2B-4E46-BB15-8781F06434BC}" type="pres">
      <dgm:prSet presAssocID="{9E44BE95-1CDB-4FDA-98B0-26862734F50D}" presName="rootConnector" presStyleLbl="node3" presStyleIdx="2" presStyleCnt="5"/>
      <dgm:spPr/>
      <dgm:t>
        <a:bodyPr/>
        <a:lstStyle/>
        <a:p>
          <a:endParaRPr lang="ru-RU"/>
        </a:p>
      </dgm:t>
    </dgm:pt>
    <dgm:pt modelId="{CDB00AF4-4012-42ED-9467-E2EC944854CF}" type="pres">
      <dgm:prSet presAssocID="{9E44BE95-1CDB-4FDA-98B0-26862734F50D}" presName="hierChild4" presStyleCnt="0"/>
      <dgm:spPr/>
    </dgm:pt>
    <dgm:pt modelId="{48C2FA38-913D-47A0-9364-51B3E92925F7}" type="pres">
      <dgm:prSet presAssocID="{9E44BE95-1CDB-4FDA-98B0-26862734F50D}" presName="hierChild5" presStyleCnt="0"/>
      <dgm:spPr/>
    </dgm:pt>
    <dgm:pt modelId="{12AFB9B2-2AA4-48F8-A563-68668F1E8C36}" type="pres">
      <dgm:prSet presAssocID="{7286AF80-74C3-4C80-87FF-6CBC94F8C349}" presName="Name37" presStyleLbl="parChTrans1D3" presStyleIdx="3" presStyleCnt="5"/>
      <dgm:spPr/>
      <dgm:t>
        <a:bodyPr/>
        <a:lstStyle/>
        <a:p>
          <a:endParaRPr lang="ru-RU"/>
        </a:p>
      </dgm:t>
    </dgm:pt>
    <dgm:pt modelId="{CCE7C6F1-5974-4059-A2D4-AFEB192667B2}" type="pres">
      <dgm:prSet presAssocID="{0E89D926-B1B2-43B2-B217-DA192270913D}" presName="hierRoot2" presStyleCnt="0">
        <dgm:presLayoutVars>
          <dgm:hierBranch val="init"/>
        </dgm:presLayoutVars>
      </dgm:prSet>
      <dgm:spPr/>
    </dgm:pt>
    <dgm:pt modelId="{AB2B84AA-BE1B-4E4E-AD32-6A9F04C7AC46}" type="pres">
      <dgm:prSet presAssocID="{0E89D926-B1B2-43B2-B217-DA192270913D}" presName="rootComposite" presStyleCnt="0"/>
      <dgm:spPr/>
    </dgm:pt>
    <dgm:pt modelId="{D1FC9AA9-E7E5-4A74-87D2-4ABF873222B5}" type="pres">
      <dgm:prSet presAssocID="{0E89D926-B1B2-43B2-B217-DA192270913D}" presName="rootText" presStyleLbl="node3" presStyleIdx="3" presStyleCnt="5" custScaleX="505449" custScaleY="505449" custLinFactX="200000" custLinFactY="-600823" custLinFactNeighborX="245695" custLinFactNeighborY="-7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5637FC-C196-41A8-B0C0-807EFF588986}" type="pres">
      <dgm:prSet presAssocID="{0E89D926-B1B2-43B2-B217-DA192270913D}" presName="rootConnector" presStyleLbl="node3" presStyleIdx="3" presStyleCnt="5"/>
      <dgm:spPr/>
      <dgm:t>
        <a:bodyPr/>
        <a:lstStyle/>
        <a:p>
          <a:endParaRPr lang="ru-RU"/>
        </a:p>
      </dgm:t>
    </dgm:pt>
    <dgm:pt modelId="{30FC305C-9761-471D-BCCA-7F7C705ABCD9}" type="pres">
      <dgm:prSet presAssocID="{0E89D926-B1B2-43B2-B217-DA192270913D}" presName="hierChild4" presStyleCnt="0"/>
      <dgm:spPr/>
    </dgm:pt>
    <dgm:pt modelId="{38597A58-B7E1-474E-8138-04F168203E72}" type="pres">
      <dgm:prSet presAssocID="{0E89D926-B1B2-43B2-B217-DA192270913D}" presName="hierChild5" presStyleCnt="0"/>
      <dgm:spPr/>
    </dgm:pt>
    <dgm:pt modelId="{5F72E716-B550-4346-9399-0CA63A8F5CA6}" type="pres">
      <dgm:prSet presAssocID="{EE0B9EDC-2423-4140-99C9-72223EEA6DB3}" presName="Name37" presStyleLbl="parChTrans1D3" presStyleIdx="4" presStyleCnt="5"/>
      <dgm:spPr/>
      <dgm:t>
        <a:bodyPr/>
        <a:lstStyle/>
        <a:p>
          <a:endParaRPr lang="ru-RU"/>
        </a:p>
      </dgm:t>
    </dgm:pt>
    <dgm:pt modelId="{30673F1C-9454-4190-A3B9-8710B9933090}" type="pres">
      <dgm:prSet presAssocID="{264E45F5-F7A5-4AF0-AD85-D390F709C5DF}" presName="hierRoot2" presStyleCnt="0">
        <dgm:presLayoutVars>
          <dgm:hierBranch val="init"/>
        </dgm:presLayoutVars>
      </dgm:prSet>
      <dgm:spPr/>
    </dgm:pt>
    <dgm:pt modelId="{446167EA-163C-46D3-A6D6-921B95126AF9}" type="pres">
      <dgm:prSet presAssocID="{264E45F5-F7A5-4AF0-AD85-D390F709C5DF}" presName="rootComposite" presStyleCnt="0"/>
      <dgm:spPr/>
    </dgm:pt>
    <dgm:pt modelId="{E38F7E5C-F718-465D-949B-2CFAB2460030}" type="pres">
      <dgm:prSet presAssocID="{264E45F5-F7A5-4AF0-AD85-D390F709C5DF}" presName="rootText" presStyleLbl="node3" presStyleIdx="4" presStyleCnt="5" custScaleX="505449" custScaleY="505449" custLinFactY="-335706" custLinFactNeighborX="53025" custLinFactNeighborY="-4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215727-1DD4-4658-AE53-20C1517EC02C}" type="pres">
      <dgm:prSet presAssocID="{264E45F5-F7A5-4AF0-AD85-D390F709C5DF}" presName="rootConnector" presStyleLbl="node3" presStyleIdx="4" presStyleCnt="5"/>
      <dgm:spPr/>
      <dgm:t>
        <a:bodyPr/>
        <a:lstStyle/>
        <a:p>
          <a:endParaRPr lang="ru-RU"/>
        </a:p>
      </dgm:t>
    </dgm:pt>
    <dgm:pt modelId="{B48B0F9E-9529-4B70-ADAF-B49995EF60C7}" type="pres">
      <dgm:prSet presAssocID="{264E45F5-F7A5-4AF0-AD85-D390F709C5DF}" presName="hierChild4" presStyleCnt="0"/>
      <dgm:spPr/>
    </dgm:pt>
    <dgm:pt modelId="{987B53DD-03E1-4DE2-B07A-DA42934BB48E}" type="pres">
      <dgm:prSet presAssocID="{264E45F5-F7A5-4AF0-AD85-D390F709C5DF}" presName="hierChild5" presStyleCnt="0"/>
      <dgm:spPr/>
    </dgm:pt>
    <dgm:pt modelId="{A3B92F36-1005-4E1E-85E1-9F44D07714F1}" type="pres">
      <dgm:prSet presAssocID="{DDC9C6AF-7B3D-46FD-B53F-657C48AF8593}" presName="hierChild7" presStyleCnt="0"/>
      <dgm:spPr/>
    </dgm:pt>
  </dgm:ptLst>
  <dgm:cxnLst>
    <dgm:cxn modelId="{07B3162C-9E49-4120-A468-367EE9858A64}" type="presOf" srcId="{64CD4E98-2E32-4033-9B74-D77BE520B6ED}" destId="{376D56F0-865B-4420-9016-FCC4ECA86B83}" srcOrd="1" destOrd="0" presId="urn:microsoft.com/office/officeart/2005/8/layout/orgChart1"/>
    <dgm:cxn modelId="{E0B1942B-34C3-4045-89F3-291C3664BD6E}" type="presOf" srcId="{738FA250-5DA9-466B-9138-85CB5AD5F25F}" destId="{B9CA2233-B300-4C6F-9CF4-28CAD1869F39}" srcOrd="0" destOrd="0" presId="urn:microsoft.com/office/officeart/2005/8/layout/orgChart1"/>
    <dgm:cxn modelId="{AF05E0F6-0EED-4507-8937-2449FE67437E}" srcId="{DDC9C6AF-7B3D-46FD-B53F-657C48AF8593}" destId="{9E44BE95-1CDB-4FDA-98B0-26862734F50D}" srcOrd="2" destOrd="0" parTransId="{F8E87F45-A122-4F15-BF84-6A5E216782A6}" sibTransId="{5EDA3934-396B-4ED9-AD76-C6CC604FAFE7}"/>
    <dgm:cxn modelId="{BFF0BF67-51BE-4019-9F30-82B8E77443C9}" type="presOf" srcId="{9E44BE95-1CDB-4FDA-98B0-26862734F50D}" destId="{78D5A7EC-FE2B-4E46-BB15-8781F06434BC}" srcOrd="1" destOrd="0" presId="urn:microsoft.com/office/officeart/2005/8/layout/orgChart1"/>
    <dgm:cxn modelId="{C6CF6F66-8DA1-4031-9730-CABF22DB9B64}" type="presOf" srcId="{EE0B9EDC-2423-4140-99C9-72223EEA6DB3}" destId="{5F72E716-B550-4346-9399-0CA63A8F5CA6}" srcOrd="0" destOrd="0" presId="urn:microsoft.com/office/officeart/2005/8/layout/orgChart1"/>
    <dgm:cxn modelId="{384FA9CA-B8E4-4A42-B498-10A3D9403592}" type="presOf" srcId="{64CD4E98-2E32-4033-9B74-D77BE520B6ED}" destId="{5C506D7E-DB11-44C7-AD5B-E1CA8AF77952}" srcOrd="0" destOrd="0" presId="urn:microsoft.com/office/officeart/2005/8/layout/orgChart1"/>
    <dgm:cxn modelId="{4D7718B8-81EC-4BDA-9AB8-CF864823D634}" type="presOf" srcId="{264E45F5-F7A5-4AF0-AD85-D390F709C5DF}" destId="{CB215727-1DD4-4658-AE53-20C1517EC02C}" srcOrd="1" destOrd="0" presId="urn:microsoft.com/office/officeart/2005/8/layout/orgChart1"/>
    <dgm:cxn modelId="{F9EA76DD-ABA5-433D-96A1-21CBEAF842A7}" srcId="{DDC9C6AF-7B3D-46FD-B53F-657C48AF8593}" destId="{264E45F5-F7A5-4AF0-AD85-D390F709C5DF}" srcOrd="4" destOrd="0" parTransId="{EE0B9EDC-2423-4140-99C9-72223EEA6DB3}" sibTransId="{F5BDB6F6-A840-4E96-AE86-8E24EA3CB572}"/>
    <dgm:cxn modelId="{1327FC57-E145-4374-A698-FCCE803CAA06}" type="presOf" srcId="{DDC9C6AF-7B3D-46FD-B53F-657C48AF8593}" destId="{F45F0001-C2D1-460B-9AB0-413A8BA44052}" srcOrd="1" destOrd="0" presId="urn:microsoft.com/office/officeart/2005/8/layout/orgChart1"/>
    <dgm:cxn modelId="{9DB921F7-88F2-40A4-A6B5-B11F9ACC8707}" type="presOf" srcId="{E373556A-952E-4C25-96F0-B114D2BD5022}" destId="{D2A22C2E-F7C4-40A5-A8B5-73AD67C43E6B}" srcOrd="1" destOrd="0" presId="urn:microsoft.com/office/officeart/2005/8/layout/orgChart1"/>
    <dgm:cxn modelId="{88587C7A-3C47-45AA-838E-A690B3EF402C}" type="presOf" srcId="{BDDA23D1-A838-4C4D-AAAD-AC383DB2C2F5}" destId="{E28E6ABB-58D2-42A2-B545-710C53C10BDC}" srcOrd="0" destOrd="0" presId="urn:microsoft.com/office/officeart/2005/8/layout/orgChart1"/>
    <dgm:cxn modelId="{92664C7A-8B10-4ACA-8363-CDCE79404560}" srcId="{8EBB8DEC-0A06-4ED0-98BD-FF49E43408E8}" destId="{819BB615-D1E1-4355-80C9-BC46E4A31330}" srcOrd="0" destOrd="0" parTransId="{E025F33C-113D-422E-AC7E-101CB21B5032}" sibTransId="{6FFC1CD4-5557-48C6-8181-024BA86FDFFC}"/>
    <dgm:cxn modelId="{F2B72A6A-B0E4-4A78-A98E-BEA91374643B}" type="presOf" srcId="{0E89D926-B1B2-43B2-B217-DA192270913D}" destId="{D1FC9AA9-E7E5-4A74-87D2-4ABF873222B5}" srcOrd="0" destOrd="0" presId="urn:microsoft.com/office/officeart/2005/8/layout/orgChart1"/>
    <dgm:cxn modelId="{1B897F2F-9386-47A8-ABD7-577E43392D81}" type="presOf" srcId="{819BB615-D1E1-4355-80C9-BC46E4A31330}" destId="{CC9FA18E-0078-450B-8CB6-DFB3AE1C76FC}" srcOrd="1" destOrd="0" presId="urn:microsoft.com/office/officeart/2005/8/layout/orgChart1"/>
    <dgm:cxn modelId="{7984D2FA-D89D-43AC-8532-A860003C8722}" srcId="{DDC9C6AF-7B3D-46FD-B53F-657C48AF8593}" destId="{E0673E4C-A82F-4BED-95D9-B954F872E49F}" srcOrd="1" destOrd="0" parTransId="{F933511E-120C-40FA-A919-032952C0756E}" sibTransId="{740D55F8-8C3B-4E5B-A5AB-3DA9DA030A96}"/>
    <dgm:cxn modelId="{313F3965-234C-4D55-88F9-2FE22FBDD903}" type="presOf" srcId="{E0673E4C-A82F-4BED-95D9-B954F872E49F}" destId="{56C9A657-2CB6-4FD5-AAC3-FBE822BC3095}" srcOrd="1" destOrd="0" presId="urn:microsoft.com/office/officeart/2005/8/layout/orgChart1"/>
    <dgm:cxn modelId="{CC34BDD9-5A7B-4D74-A754-62DDAEFAD07A}" type="presOf" srcId="{F8E87F45-A122-4F15-BF84-6A5E216782A6}" destId="{9D496F1F-AC21-4C50-A84A-0ADEAADE2A7D}" srcOrd="0" destOrd="0" presId="urn:microsoft.com/office/officeart/2005/8/layout/orgChart1"/>
    <dgm:cxn modelId="{8527649F-3A8E-4E52-8E3A-5C1B592842A1}" type="presOf" srcId="{7286AF80-74C3-4C80-87FF-6CBC94F8C349}" destId="{12AFB9B2-2AA4-48F8-A563-68668F1E8C36}" srcOrd="0" destOrd="0" presId="urn:microsoft.com/office/officeart/2005/8/layout/orgChart1"/>
    <dgm:cxn modelId="{1A97D981-0558-470D-8D42-B7C025E57A35}" type="presOf" srcId="{DDC9C6AF-7B3D-46FD-B53F-657C48AF8593}" destId="{9C34FD4C-0887-4766-9ED3-3B4AC50D13FB}" srcOrd="0" destOrd="0" presId="urn:microsoft.com/office/officeart/2005/8/layout/orgChart1"/>
    <dgm:cxn modelId="{ECCEC666-033B-4246-8FC2-326C7EAE0E77}" srcId="{DDC9C6AF-7B3D-46FD-B53F-657C48AF8593}" destId="{64CD4E98-2E32-4033-9B74-D77BE520B6ED}" srcOrd="0" destOrd="0" parTransId="{A18F016C-2A2B-421C-90D8-448ABD8443FC}" sibTransId="{A7206A24-3EF2-4FB0-A8DD-35556BE109DA}"/>
    <dgm:cxn modelId="{6B4200E4-348B-44FF-9E83-E1BB6808DF24}" type="presOf" srcId="{8EBB8DEC-0A06-4ED0-98BD-FF49E43408E8}" destId="{52766B75-54D1-4E9D-9D96-4724E783DE60}" srcOrd="0" destOrd="0" presId="urn:microsoft.com/office/officeart/2005/8/layout/orgChart1"/>
    <dgm:cxn modelId="{033DCE4A-F54D-4F63-A78B-3B712DE09A84}" type="presOf" srcId="{819BB615-D1E1-4355-80C9-BC46E4A31330}" destId="{8162EDEE-B45B-4E9B-8CE4-C7A89A11679D}" srcOrd="0" destOrd="0" presId="urn:microsoft.com/office/officeart/2005/8/layout/orgChart1"/>
    <dgm:cxn modelId="{A470FEA3-B22B-4788-A257-E3EB53AEE49E}" type="presOf" srcId="{F933511E-120C-40FA-A919-032952C0756E}" destId="{683697EF-380B-4BDD-86A2-83A460B7C9DD}" srcOrd="0" destOrd="0" presId="urn:microsoft.com/office/officeart/2005/8/layout/orgChart1"/>
    <dgm:cxn modelId="{58CA44D5-05A8-4741-B0AB-5C4790490340}" srcId="{819BB615-D1E1-4355-80C9-BC46E4A31330}" destId="{DDC9C6AF-7B3D-46FD-B53F-657C48AF8593}" srcOrd="1" destOrd="0" parTransId="{BDDA23D1-A838-4C4D-AAAD-AC383DB2C2F5}" sibTransId="{138EC5C8-83C1-4A08-A9EE-7DCA81DA3B45}"/>
    <dgm:cxn modelId="{2F5218E6-45F3-4DD9-A97C-0E4505440BFB}" srcId="{819BB615-D1E1-4355-80C9-BC46E4A31330}" destId="{E373556A-952E-4C25-96F0-B114D2BD5022}" srcOrd="0" destOrd="0" parTransId="{738FA250-5DA9-466B-9138-85CB5AD5F25F}" sibTransId="{A8DBA339-9A05-4098-B684-CE40BE8BD692}"/>
    <dgm:cxn modelId="{4A77385A-9546-40C4-B9E7-72C11DEB2022}" type="presOf" srcId="{A18F016C-2A2B-421C-90D8-448ABD8443FC}" destId="{8D664BAA-03FF-4396-8D46-E9F078F7D2EA}" srcOrd="0" destOrd="0" presId="urn:microsoft.com/office/officeart/2005/8/layout/orgChart1"/>
    <dgm:cxn modelId="{CC67B5EE-3AB7-4A69-938F-3ABA90B9F53C}" type="presOf" srcId="{264E45F5-F7A5-4AF0-AD85-D390F709C5DF}" destId="{E38F7E5C-F718-465D-949B-2CFAB2460030}" srcOrd="0" destOrd="0" presId="urn:microsoft.com/office/officeart/2005/8/layout/orgChart1"/>
    <dgm:cxn modelId="{F3044667-BD64-4525-8865-BBD2D7384AF2}" srcId="{DDC9C6AF-7B3D-46FD-B53F-657C48AF8593}" destId="{0E89D926-B1B2-43B2-B217-DA192270913D}" srcOrd="3" destOrd="0" parTransId="{7286AF80-74C3-4C80-87FF-6CBC94F8C349}" sibTransId="{5974AF17-6C2F-4D1B-A303-3AC7E5C48163}"/>
    <dgm:cxn modelId="{2C15C757-6014-47B6-B54E-73C33715DE7E}" type="presOf" srcId="{E373556A-952E-4C25-96F0-B114D2BD5022}" destId="{FAAFBFDF-058B-4A2C-AFB3-AE034A7A39AF}" srcOrd="0" destOrd="0" presId="urn:microsoft.com/office/officeart/2005/8/layout/orgChart1"/>
    <dgm:cxn modelId="{E0954707-5F14-41E7-A231-C1A376BEED52}" type="presOf" srcId="{0E89D926-B1B2-43B2-B217-DA192270913D}" destId="{315637FC-C196-41A8-B0C0-807EFF588986}" srcOrd="1" destOrd="0" presId="urn:microsoft.com/office/officeart/2005/8/layout/orgChart1"/>
    <dgm:cxn modelId="{6683F804-6BE8-43FA-A999-BC8E0A4C9D79}" type="presOf" srcId="{E0673E4C-A82F-4BED-95D9-B954F872E49F}" destId="{A5C225FE-5E8D-4CEA-8C09-CE9D8006B985}" srcOrd="0" destOrd="0" presId="urn:microsoft.com/office/officeart/2005/8/layout/orgChart1"/>
    <dgm:cxn modelId="{B98DAB5A-6C1B-4537-80B6-E708A50BED68}" type="presOf" srcId="{9E44BE95-1CDB-4FDA-98B0-26862734F50D}" destId="{00F7D9BE-06BB-43CA-BB59-E8E24CEC5369}" srcOrd="0" destOrd="0" presId="urn:microsoft.com/office/officeart/2005/8/layout/orgChart1"/>
    <dgm:cxn modelId="{5C6952AA-2EEC-4883-93A6-7E49C32F6839}" type="presParOf" srcId="{52766B75-54D1-4E9D-9D96-4724E783DE60}" destId="{9FCF8D1F-C04C-46FB-B6C0-AB0B19AC3FD2}" srcOrd="0" destOrd="0" presId="urn:microsoft.com/office/officeart/2005/8/layout/orgChart1"/>
    <dgm:cxn modelId="{AB44B4D9-48A7-4FAC-9FC8-FDF0740BC58B}" type="presParOf" srcId="{9FCF8D1F-C04C-46FB-B6C0-AB0B19AC3FD2}" destId="{785806ED-B336-43FE-9D5B-C780B5B6C4EA}" srcOrd="0" destOrd="0" presId="urn:microsoft.com/office/officeart/2005/8/layout/orgChart1"/>
    <dgm:cxn modelId="{E8EFADD1-0E49-463E-B930-63C8AF6602D2}" type="presParOf" srcId="{785806ED-B336-43FE-9D5B-C780B5B6C4EA}" destId="{8162EDEE-B45B-4E9B-8CE4-C7A89A11679D}" srcOrd="0" destOrd="0" presId="urn:microsoft.com/office/officeart/2005/8/layout/orgChart1"/>
    <dgm:cxn modelId="{A2DEE1C2-2893-4CA9-9417-3197ED5F1531}" type="presParOf" srcId="{785806ED-B336-43FE-9D5B-C780B5B6C4EA}" destId="{CC9FA18E-0078-450B-8CB6-DFB3AE1C76FC}" srcOrd="1" destOrd="0" presId="urn:microsoft.com/office/officeart/2005/8/layout/orgChart1"/>
    <dgm:cxn modelId="{4E00C5F1-D88B-4DD1-8E75-E8264218703F}" type="presParOf" srcId="{9FCF8D1F-C04C-46FB-B6C0-AB0B19AC3FD2}" destId="{12D302BC-71B7-4981-B968-2566B8846E3B}" srcOrd="1" destOrd="0" presId="urn:microsoft.com/office/officeart/2005/8/layout/orgChart1"/>
    <dgm:cxn modelId="{A2DD81AF-10D3-41B9-9FAC-5ABC91009E56}" type="presParOf" srcId="{9FCF8D1F-C04C-46FB-B6C0-AB0B19AC3FD2}" destId="{40360B64-3542-4CA7-9EC5-60384FDF3724}" srcOrd="2" destOrd="0" presId="urn:microsoft.com/office/officeart/2005/8/layout/orgChart1"/>
    <dgm:cxn modelId="{5CEE75A0-E5B1-4698-913D-823B00D569DD}" type="presParOf" srcId="{40360B64-3542-4CA7-9EC5-60384FDF3724}" destId="{B9CA2233-B300-4C6F-9CF4-28CAD1869F39}" srcOrd="0" destOrd="0" presId="urn:microsoft.com/office/officeart/2005/8/layout/orgChart1"/>
    <dgm:cxn modelId="{D204E70F-895A-4743-BAEE-07720BF20D4D}" type="presParOf" srcId="{40360B64-3542-4CA7-9EC5-60384FDF3724}" destId="{5D900143-6F35-48E9-BDE9-7371FDE6ADA0}" srcOrd="1" destOrd="0" presId="urn:microsoft.com/office/officeart/2005/8/layout/orgChart1"/>
    <dgm:cxn modelId="{DC3C03F8-53AD-457D-9735-8BD69A71AC3E}" type="presParOf" srcId="{5D900143-6F35-48E9-BDE9-7371FDE6ADA0}" destId="{5B6F9516-E7EB-41FC-894F-44589236651A}" srcOrd="0" destOrd="0" presId="urn:microsoft.com/office/officeart/2005/8/layout/orgChart1"/>
    <dgm:cxn modelId="{693985CE-110D-47B7-BF60-A4088DAD30AD}" type="presParOf" srcId="{5B6F9516-E7EB-41FC-894F-44589236651A}" destId="{FAAFBFDF-058B-4A2C-AFB3-AE034A7A39AF}" srcOrd="0" destOrd="0" presId="urn:microsoft.com/office/officeart/2005/8/layout/orgChart1"/>
    <dgm:cxn modelId="{E4A05CC9-0A02-4CCF-896D-F4C06DB7F689}" type="presParOf" srcId="{5B6F9516-E7EB-41FC-894F-44589236651A}" destId="{D2A22C2E-F7C4-40A5-A8B5-73AD67C43E6B}" srcOrd="1" destOrd="0" presId="urn:microsoft.com/office/officeart/2005/8/layout/orgChart1"/>
    <dgm:cxn modelId="{6CD97885-1A78-4063-ADE9-A80FAB759CB8}" type="presParOf" srcId="{5D900143-6F35-48E9-BDE9-7371FDE6ADA0}" destId="{0F09111C-BD1B-400D-91D3-C51869383262}" srcOrd="1" destOrd="0" presId="urn:microsoft.com/office/officeart/2005/8/layout/orgChart1"/>
    <dgm:cxn modelId="{D0672CBB-7C3E-4EF9-A1B4-00C2E5233D91}" type="presParOf" srcId="{5D900143-6F35-48E9-BDE9-7371FDE6ADA0}" destId="{CA458BA4-A2A8-42B7-9A74-BB20933FA314}" srcOrd="2" destOrd="0" presId="urn:microsoft.com/office/officeart/2005/8/layout/orgChart1"/>
    <dgm:cxn modelId="{232CF4B6-D085-4C0D-9562-796E99463E35}" type="presParOf" srcId="{40360B64-3542-4CA7-9EC5-60384FDF3724}" destId="{E28E6ABB-58D2-42A2-B545-710C53C10BDC}" srcOrd="2" destOrd="0" presId="urn:microsoft.com/office/officeart/2005/8/layout/orgChart1"/>
    <dgm:cxn modelId="{314D9A35-628C-4522-9D29-2BA11470771E}" type="presParOf" srcId="{40360B64-3542-4CA7-9EC5-60384FDF3724}" destId="{F928485D-AE12-4B8B-940D-F151396A7D3E}" srcOrd="3" destOrd="0" presId="urn:microsoft.com/office/officeart/2005/8/layout/orgChart1"/>
    <dgm:cxn modelId="{0A2CED5C-E6AC-4EE2-8F34-8BEB35F817EA}" type="presParOf" srcId="{F928485D-AE12-4B8B-940D-F151396A7D3E}" destId="{A583F99F-F399-43FB-B078-C3FE344BCF94}" srcOrd="0" destOrd="0" presId="urn:microsoft.com/office/officeart/2005/8/layout/orgChart1"/>
    <dgm:cxn modelId="{1AD66223-E941-48E5-AEB1-CB1C17F7D863}" type="presParOf" srcId="{A583F99F-F399-43FB-B078-C3FE344BCF94}" destId="{9C34FD4C-0887-4766-9ED3-3B4AC50D13FB}" srcOrd="0" destOrd="0" presId="urn:microsoft.com/office/officeart/2005/8/layout/orgChart1"/>
    <dgm:cxn modelId="{7051528E-861F-4A94-BB86-A38349E0B60B}" type="presParOf" srcId="{A583F99F-F399-43FB-B078-C3FE344BCF94}" destId="{F45F0001-C2D1-460B-9AB0-413A8BA44052}" srcOrd="1" destOrd="0" presId="urn:microsoft.com/office/officeart/2005/8/layout/orgChart1"/>
    <dgm:cxn modelId="{28E76CA6-7222-463C-B6EC-F3FA574A89AF}" type="presParOf" srcId="{F928485D-AE12-4B8B-940D-F151396A7D3E}" destId="{96A0589F-A14B-4A99-BC57-73F7D3B3BE99}" srcOrd="1" destOrd="0" presId="urn:microsoft.com/office/officeart/2005/8/layout/orgChart1"/>
    <dgm:cxn modelId="{E9548FD0-AAE3-4745-A067-B0CDA02607F8}" type="presParOf" srcId="{96A0589F-A14B-4A99-BC57-73F7D3B3BE99}" destId="{8D664BAA-03FF-4396-8D46-E9F078F7D2EA}" srcOrd="0" destOrd="0" presId="urn:microsoft.com/office/officeart/2005/8/layout/orgChart1"/>
    <dgm:cxn modelId="{A2021941-C860-4040-B9D5-795ED106AE1A}" type="presParOf" srcId="{96A0589F-A14B-4A99-BC57-73F7D3B3BE99}" destId="{E0190C69-48A9-4342-96F0-D1E2591E79A4}" srcOrd="1" destOrd="0" presId="urn:microsoft.com/office/officeart/2005/8/layout/orgChart1"/>
    <dgm:cxn modelId="{9DB0220C-F3ED-4D3D-A75D-5DB2F777E86C}" type="presParOf" srcId="{E0190C69-48A9-4342-96F0-D1E2591E79A4}" destId="{8B396EFC-B17E-4845-A2D1-5E11960D2CB8}" srcOrd="0" destOrd="0" presId="urn:microsoft.com/office/officeart/2005/8/layout/orgChart1"/>
    <dgm:cxn modelId="{EFB26F41-D7FF-44B0-9B3A-E6490E3F730A}" type="presParOf" srcId="{8B396EFC-B17E-4845-A2D1-5E11960D2CB8}" destId="{5C506D7E-DB11-44C7-AD5B-E1CA8AF77952}" srcOrd="0" destOrd="0" presId="urn:microsoft.com/office/officeart/2005/8/layout/orgChart1"/>
    <dgm:cxn modelId="{BD568DD7-BFF3-44A1-B9C7-04179214A2E5}" type="presParOf" srcId="{8B396EFC-B17E-4845-A2D1-5E11960D2CB8}" destId="{376D56F0-865B-4420-9016-FCC4ECA86B83}" srcOrd="1" destOrd="0" presId="urn:microsoft.com/office/officeart/2005/8/layout/orgChart1"/>
    <dgm:cxn modelId="{27AB4B26-4DAC-424A-A35C-198B978117A7}" type="presParOf" srcId="{E0190C69-48A9-4342-96F0-D1E2591E79A4}" destId="{3456A4E3-B88D-4725-B29C-EEA3DC23C95D}" srcOrd="1" destOrd="0" presId="urn:microsoft.com/office/officeart/2005/8/layout/orgChart1"/>
    <dgm:cxn modelId="{73E4A562-B9B1-4116-9F4C-9CC116F3AB3D}" type="presParOf" srcId="{E0190C69-48A9-4342-96F0-D1E2591E79A4}" destId="{011471B0-9B40-43BB-8DF0-D4C917A40F7D}" srcOrd="2" destOrd="0" presId="urn:microsoft.com/office/officeart/2005/8/layout/orgChart1"/>
    <dgm:cxn modelId="{1B4FC748-6DE5-4EF0-AF6F-27F79A4BAC5C}" type="presParOf" srcId="{96A0589F-A14B-4A99-BC57-73F7D3B3BE99}" destId="{683697EF-380B-4BDD-86A2-83A460B7C9DD}" srcOrd="2" destOrd="0" presId="urn:microsoft.com/office/officeart/2005/8/layout/orgChart1"/>
    <dgm:cxn modelId="{D982A8A7-348A-47D9-B36C-532F438B2789}" type="presParOf" srcId="{96A0589F-A14B-4A99-BC57-73F7D3B3BE99}" destId="{2C7A2448-59A3-4359-9E0D-82C5AB935F20}" srcOrd="3" destOrd="0" presId="urn:microsoft.com/office/officeart/2005/8/layout/orgChart1"/>
    <dgm:cxn modelId="{8C198860-E4C3-4ACD-98D3-69DB4B67062E}" type="presParOf" srcId="{2C7A2448-59A3-4359-9E0D-82C5AB935F20}" destId="{63D5007B-82A6-43CB-9EB8-E2E4280ED5DA}" srcOrd="0" destOrd="0" presId="urn:microsoft.com/office/officeart/2005/8/layout/orgChart1"/>
    <dgm:cxn modelId="{DAB779E7-EFFA-4DCD-9B5D-940AC146B602}" type="presParOf" srcId="{63D5007B-82A6-43CB-9EB8-E2E4280ED5DA}" destId="{A5C225FE-5E8D-4CEA-8C09-CE9D8006B985}" srcOrd="0" destOrd="0" presId="urn:microsoft.com/office/officeart/2005/8/layout/orgChart1"/>
    <dgm:cxn modelId="{AC008E37-CAC2-4D28-AFE4-19EEFD9975CF}" type="presParOf" srcId="{63D5007B-82A6-43CB-9EB8-E2E4280ED5DA}" destId="{56C9A657-2CB6-4FD5-AAC3-FBE822BC3095}" srcOrd="1" destOrd="0" presId="urn:microsoft.com/office/officeart/2005/8/layout/orgChart1"/>
    <dgm:cxn modelId="{6485F423-CB4F-4ABA-AF0A-C4D1F8FA230A}" type="presParOf" srcId="{2C7A2448-59A3-4359-9E0D-82C5AB935F20}" destId="{1C3B495C-0D6D-42E6-9D9F-53C6785CD0A7}" srcOrd="1" destOrd="0" presId="urn:microsoft.com/office/officeart/2005/8/layout/orgChart1"/>
    <dgm:cxn modelId="{F878377C-5480-47A7-9937-8B488112E252}" type="presParOf" srcId="{2C7A2448-59A3-4359-9E0D-82C5AB935F20}" destId="{507345A0-F852-4A43-937B-20A1A4E5F48F}" srcOrd="2" destOrd="0" presId="urn:microsoft.com/office/officeart/2005/8/layout/orgChart1"/>
    <dgm:cxn modelId="{3BA7A073-B6ED-470C-8008-6B43FA53D714}" type="presParOf" srcId="{96A0589F-A14B-4A99-BC57-73F7D3B3BE99}" destId="{9D496F1F-AC21-4C50-A84A-0ADEAADE2A7D}" srcOrd="4" destOrd="0" presId="urn:microsoft.com/office/officeart/2005/8/layout/orgChart1"/>
    <dgm:cxn modelId="{155F7354-6775-466F-A7E0-1FD626286E2C}" type="presParOf" srcId="{96A0589F-A14B-4A99-BC57-73F7D3B3BE99}" destId="{04C642C5-10FD-4589-B400-7F36006DCFFC}" srcOrd="5" destOrd="0" presId="urn:microsoft.com/office/officeart/2005/8/layout/orgChart1"/>
    <dgm:cxn modelId="{8C606175-1E26-45D9-B578-560145D04ED4}" type="presParOf" srcId="{04C642C5-10FD-4589-B400-7F36006DCFFC}" destId="{4A454C3B-D252-4A73-8A25-0F533CFDAB16}" srcOrd="0" destOrd="0" presId="urn:microsoft.com/office/officeart/2005/8/layout/orgChart1"/>
    <dgm:cxn modelId="{306E1737-163F-41E3-842C-C55F71EC8C94}" type="presParOf" srcId="{4A454C3B-D252-4A73-8A25-0F533CFDAB16}" destId="{00F7D9BE-06BB-43CA-BB59-E8E24CEC5369}" srcOrd="0" destOrd="0" presId="urn:microsoft.com/office/officeart/2005/8/layout/orgChart1"/>
    <dgm:cxn modelId="{E810E425-73F2-4D80-8180-E2C12428BBCD}" type="presParOf" srcId="{4A454C3B-D252-4A73-8A25-0F533CFDAB16}" destId="{78D5A7EC-FE2B-4E46-BB15-8781F06434BC}" srcOrd="1" destOrd="0" presId="urn:microsoft.com/office/officeart/2005/8/layout/orgChart1"/>
    <dgm:cxn modelId="{DE951765-EF6E-44DE-B36E-8430CB7C747B}" type="presParOf" srcId="{04C642C5-10FD-4589-B400-7F36006DCFFC}" destId="{CDB00AF4-4012-42ED-9467-E2EC944854CF}" srcOrd="1" destOrd="0" presId="urn:microsoft.com/office/officeart/2005/8/layout/orgChart1"/>
    <dgm:cxn modelId="{B125861E-FDAA-4032-92D1-F768762836C1}" type="presParOf" srcId="{04C642C5-10FD-4589-B400-7F36006DCFFC}" destId="{48C2FA38-913D-47A0-9364-51B3E92925F7}" srcOrd="2" destOrd="0" presId="urn:microsoft.com/office/officeart/2005/8/layout/orgChart1"/>
    <dgm:cxn modelId="{03345F9B-CCB4-4310-AB6E-60530043CE4A}" type="presParOf" srcId="{96A0589F-A14B-4A99-BC57-73F7D3B3BE99}" destId="{12AFB9B2-2AA4-48F8-A563-68668F1E8C36}" srcOrd="6" destOrd="0" presId="urn:microsoft.com/office/officeart/2005/8/layout/orgChart1"/>
    <dgm:cxn modelId="{9656E758-6E01-4D0A-98F1-FA151299D7BB}" type="presParOf" srcId="{96A0589F-A14B-4A99-BC57-73F7D3B3BE99}" destId="{CCE7C6F1-5974-4059-A2D4-AFEB192667B2}" srcOrd="7" destOrd="0" presId="urn:microsoft.com/office/officeart/2005/8/layout/orgChart1"/>
    <dgm:cxn modelId="{14D775DD-610D-466C-9F6A-3D33FDA84E85}" type="presParOf" srcId="{CCE7C6F1-5974-4059-A2D4-AFEB192667B2}" destId="{AB2B84AA-BE1B-4E4E-AD32-6A9F04C7AC46}" srcOrd="0" destOrd="0" presId="urn:microsoft.com/office/officeart/2005/8/layout/orgChart1"/>
    <dgm:cxn modelId="{2388E6B3-8081-4401-A3B7-96263126605D}" type="presParOf" srcId="{AB2B84AA-BE1B-4E4E-AD32-6A9F04C7AC46}" destId="{D1FC9AA9-E7E5-4A74-87D2-4ABF873222B5}" srcOrd="0" destOrd="0" presId="urn:microsoft.com/office/officeart/2005/8/layout/orgChart1"/>
    <dgm:cxn modelId="{C64AEF7F-66B3-4D77-BCA6-86FDF627B573}" type="presParOf" srcId="{AB2B84AA-BE1B-4E4E-AD32-6A9F04C7AC46}" destId="{315637FC-C196-41A8-B0C0-807EFF588986}" srcOrd="1" destOrd="0" presId="urn:microsoft.com/office/officeart/2005/8/layout/orgChart1"/>
    <dgm:cxn modelId="{BAD66F2C-7719-4C53-BA2A-F3030EBBDD13}" type="presParOf" srcId="{CCE7C6F1-5974-4059-A2D4-AFEB192667B2}" destId="{30FC305C-9761-471D-BCCA-7F7C705ABCD9}" srcOrd="1" destOrd="0" presId="urn:microsoft.com/office/officeart/2005/8/layout/orgChart1"/>
    <dgm:cxn modelId="{B608AE97-040A-4016-A920-20EE67F22F01}" type="presParOf" srcId="{CCE7C6F1-5974-4059-A2D4-AFEB192667B2}" destId="{38597A58-B7E1-474E-8138-04F168203E72}" srcOrd="2" destOrd="0" presId="urn:microsoft.com/office/officeart/2005/8/layout/orgChart1"/>
    <dgm:cxn modelId="{90C05CBB-3C7B-4395-B271-DC46D2EFF80B}" type="presParOf" srcId="{96A0589F-A14B-4A99-BC57-73F7D3B3BE99}" destId="{5F72E716-B550-4346-9399-0CA63A8F5CA6}" srcOrd="8" destOrd="0" presId="urn:microsoft.com/office/officeart/2005/8/layout/orgChart1"/>
    <dgm:cxn modelId="{7EA6060C-33D3-4F61-9660-37A155D0EFED}" type="presParOf" srcId="{96A0589F-A14B-4A99-BC57-73F7D3B3BE99}" destId="{30673F1C-9454-4190-A3B9-8710B9933090}" srcOrd="9" destOrd="0" presId="urn:microsoft.com/office/officeart/2005/8/layout/orgChart1"/>
    <dgm:cxn modelId="{DA6DA438-6DE7-45DD-B18F-530CBA68EE9F}" type="presParOf" srcId="{30673F1C-9454-4190-A3B9-8710B9933090}" destId="{446167EA-163C-46D3-A6D6-921B95126AF9}" srcOrd="0" destOrd="0" presId="urn:microsoft.com/office/officeart/2005/8/layout/orgChart1"/>
    <dgm:cxn modelId="{9DDC2CF2-38D5-43E1-A094-0C664B141054}" type="presParOf" srcId="{446167EA-163C-46D3-A6D6-921B95126AF9}" destId="{E38F7E5C-F718-465D-949B-2CFAB2460030}" srcOrd="0" destOrd="0" presId="urn:microsoft.com/office/officeart/2005/8/layout/orgChart1"/>
    <dgm:cxn modelId="{B2E9621F-DDE6-4DD5-B29F-1B2BB97BCBBA}" type="presParOf" srcId="{446167EA-163C-46D3-A6D6-921B95126AF9}" destId="{CB215727-1DD4-4658-AE53-20C1517EC02C}" srcOrd="1" destOrd="0" presId="urn:microsoft.com/office/officeart/2005/8/layout/orgChart1"/>
    <dgm:cxn modelId="{581D8B23-5FB8-450F-82D3-471D0EB858F7}" type="presParOf" srcId="{30673F1C-9454-4190-A3B9-8710B9933090}" destId="{B48B0F9E-9529-4B70-ADAF-B49995EF60C7}" srcOrd="1" destOrd="0" presId="urn:microsoft.com/office/officeart/2005/8/layout/orgChart1"/>
    <dgm:cxn modelId="{4F25BA9A-1698-4428-9048-BB13D88021DB}" type="presParOf" srcId="{30673F1C-9454-4190-A3B9-8710B9933090}" destId="{987B53DD-03E1-4DE2-B07A-DA42934BB48E}" srcOrd="2" destOrd="0" presId="urn:microsoft.com/office/officeart/2005/8/layout/orgChart1"/>
    <dgm:cxn modelId="{003C5F2A-4FCA-4D0F-8102-37A9BE5DDC8A}" type="presParOf" srcId="{F928485D-AE12-4B8B-940D-F151396A7D3E}" destId="{A3B92F36-1005-4E1E-85E1-9F44D07714F1}" srcOrd="2" destOrd="0" presId="urn:microsoft.com/office/officeart/2005/8/layout/orgChar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25DA0B-D2B0-4C8D-B30D-DA79F1D3DFA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4E8809-3E21-4BC8-B288-6FE6C739A035}">
      <dgm:prSet phldrT="[Text]"/>
      <dgm:spPr/>
      <dgm:t>
        <a:bodyPr/>
        <a:lstStyle/>
        <a:p>
          <a:r>
            <a:rPr lang="en-US" dirty="0" smtClean="0"/>
            <a:t>1.</a:t>
          </a:r>
          <a:endParaRPr lang="ru-RU" dirty="0"/>
        </a:p>
      </dgm:t>
    </dgm:pt>
    <dgm:pt modelId="{B5D5DAD4-02EE-4894-BBAB-2DFFF77D24E4}" type="parTrans" cxnId="{CF7F9F9F-5961-4DA1-B917-65101E8BB6D9}">
      <dgm:prSet/>
      <dgm:spPr/>
      <dgm:t>
        <a:bodyPr/>
        <a:lstStyle/>
        <a:p>
          <a:endParaRPr lang="ru-RU"/>
        </a:p>
      </dgm:t>
    </dgm:pt>
    <dgm:pt modelId="{4F523465-CD67-42F7-9C4C-EA96112BC42F}" type="sibTrans" cxnId="{CF7F9F9F-5961-4DA1-B917-65101E8BB6D9}">
      <dgm:prSet/>
      <dgm:spPr/>
      <dgm:t>
        <a:bodyPr/>
        <a:lstStyle/>
        <a:p>
          <a:endParaRPr lang="ru-RU"/>
        </a:p>
      </dgm:t>
    </dgm:pt>
    <dgm:pt modelId="{12588AB4-4D59-4A14-8CCB-0F6D14D28253}">
      <dgm:prSet phldrT="[Text]"/>
      <dgm:spPr/>
      <dgm:t>
        <a:bodyPr/>
        <a:lstStyle/>
        <a:p>
          <a:r>
            <a:rPr lang="ru-RU" dirty="0" smtClean="0"/>
            <a:t>ՀՀ կառավարություն</a:t>
          </a:r>
          <a:endParaRPr lang="ru-RU" dirty="0"/>
        </a:p>
      </dgm:t>
    </dgm:pt>
    <dgm:pt modelId="{B10BBC51-0981-43F7-B7CD-EF1435179B0E}" type="parTrans" cxnId="{238768B9-D4D3-4B7F-B7B1-04828732477A}">
      <dgm:prSet/>
      <dgm:spPr/>
      <dgm:t>
        <a:bodyPr/>
        <a:lstStyle/>
        <a:p>
          <a:endParaRPr lang="ru-RU"/>
        </a:p>
      </dgm:t>
    </dgm:pt>
    <dgm:pt modelId="{F08D4CF5-6F11-4953-892C-FBEE3D84234D}" type="sibTrans" cxnId="{238768B9-D4D3-4B7F-B7B1-04828732477A}">
      <dgm:prSet/>
      <dgm:spPr/>
      <dgm:t>
        <a:bodyPr/>
        <a:lstStyle/>
        <a:p>
          <a:endParaRPr lang="ru-RU"/>
        </a:p>
      </dgm:t>
    </dgm:pt>
    <dgm:pt modelId="{A8549022-E055-49BA-B8AD-D4D745B64F9C}">
      <dgm:prSet phldrT="[Text]"/>
      <dgm:spPr/>
      <dgm:t>
        <a:bodyPr/>
        <a:lstStyle/>
        <a:p>
          <a:r>
            <a:rPr lang="en-US" dirty="0" smtClean="0"/>
            <a:t>2.</a:t>
          </a:r>
          <a:endParaRPr lang="ru-RU" dirty="0"/>
        </a:p>
      </dgm:t>
    </dgm:pt>
    <dgm:pt modelId="{4E3914EB-DBBF-405D-B636-A1A9DE981A5A}" type="parTrans" cxnId="{AE3A5E2F-7B0A-483A-9515-90D1CF65482E}">
      <dgm:prSet/>
      <dgm:spPr/>
      <dgm:t>
        <a:bodyPr/>
        <a:lstStyle/>
        <a:p>
          <a:endParaRPr lang="ru-RU"/>
        </a:p>
      </dgm:t>
    </dgm:pt>
    <dgm:pt modelId="{104249E8-D96E-40D1-A902-B2D5B1ACD945}" type="sibTrans" cxnId="{AE3A5E2F-7B0A-483A-9515-90D1CF65482E}">
      <dgm:prSet/>
      <dgm:spPr/>
      <dgm:t>
        <a:bodyPr/>
        <a:lstStyle/>
        <a:p>
          <a:endParaRPr lang="ru-RU"/>
        </a:p>
      </dgm:t>
    </dgm:pt>
    <dgm:pt modelId="{4389C193-C3EE-47BC-A139-A67BB491C1B4}">
      <dgm:prSet phldrT="[Text]"/>
      <dgm:spPr/>
      <dgm:t>
        <a:bodyPr/>
        <a:lstStyle/>
        <a:p>
          <a:r>
            <a:rPr lang="ru-RU" dirty="0" smtClean="0"/>
            <a:t>ՀՀ բնապահպանության նախարարություն</a:t>
          </a:r>
          <a:endParaRPr lang="ru-RU" dirty="0"/>
        </a:p>
      </dgm:t>
    </dgm:pt>
    <dgm:pt modelId="{172F727A-A72F-4B46-9448-5CE2BB176B5D}" type="parTrans" cxnId="{89C7FF57-DE4C-4C4D-B334-72F7184532B7}">
      <dgm:prSet/>
      <dgm:spPr/>
      <dgm:t>
        <a:bodyPr/>
        <a:lstStyle/>
        <a:p>
          <a:endParaRPr lang="ru-RU"/>
        </a:p>
      </dgm:t>
    </dgm:pt>
    <dgm:pt modelId="{3DE8B2E9-9D5F-4E5E-898C-F261C6794DE2}" type="sibTrans" cxnId="{89C7FF57-DE4C-4C4D-B334-72F7184532B7}">
      <dgm:prSet/>
      <dgm:spPr/>
      <dgm:t>
        <a:bodyPr/>
        <a:lstStyle/>
        <a:p>
          <a:endParaRPr lang="ru-RU"/>
        </a:p>
      </dgm:t>
    </dgm:pt>
    <dgm:pt modelId="{AD7527FE-6C7E-43B2-91A6-DF1E763635C4}">
      <dgm:prSet phldrT="[Text]"/>
      <dgm:spPr/>
      <dgm:t>
        <a:bodyPr/>
        <a:lstStyle/>
        <a:p>
          <a:r>
            <a:rPr lang="en-US" dirty="0" smtClean="0"/>
            <a:t>3.</a:t>
          </a:r>
          <a:endParaRPr lang="ru-RU" dirty="0"/>
        </a:p>
      </dgm:t>
    </dgm:pt>
    <dgm:pt modelId="{02B09C8C-4B45-4308-B3EF-7C9E4259B42D}" type="parTrans" cxnId="{D71C93A4-198C-427C-8B9F-3D68389754A7}">
      <dgm:prSet/>
      <dgm:spPr/>
      <dgm:t>
        <a:bodyPr/>
        <a:lstStyle/>
        <a:p>
          <a:endParaRPr lang="ru-RU"/>
        </a:p>
      </dgm:t>
    </dgm:pt>
    <dgm:pt modelId="{9315B6A3-B6A3-472C-9F3A-C2F591A9C8E4}" type="sibTrans" cxnId="{D71C93A4-198C-427C-8B9F-3D68389754A7}">
      <dgm:prSet/>
      <dgm:spPr/>
      <dgm:t>
        <a:bodyPr/>
        <a:lstStyle/>
        <a:p>
          <a:endParaRPr lang="ru-RU"/>
        </a:p>
      </dgm:t>
    </dgm:pt>
    <dgm:pt modelId="{E84BCAAB-97C8-4EF6-90FC-D864128649E4}">
      <dgm:prSet phldrT="[Text]"/>
      <dgm:spPr/>
      <dgm:t>
        <a:bodyPr/>
        <a:lstStyle/>
        <a:p>
          <a:r>
            <a:rPr lang="ru-RU" dirty="0" smtClean="0"/>
            <a:t>Պետական կառավարման տարածքային մարմիններ</a:t>
          </a:r>
          <a:endParaRPr lang="ru-RU" dirty="0"/>
        </a:p>
      </dgm:t>
    </dgm:pt>
    <dgm:pt modelId="{D129A434-2596-4E0F-B6F9-A8B242187532}" type="parTrans" cxnId="{1185A1D9-004B-4683-A243-C86676BA41DC}">
      <dgm:prSet/>
      <dgm:spPr/>
      <dgm:t>
        <a:bodyPr/>
        <a:lstStyle/>
        <a:p>
          <a:endParaRPr lang="ru-RU"/>
        </a:p>
      </dgm:t>
    </dgm:pt>
    <dgm:pt modelId="{C23728DA-88D1-4BE8-9A2C-EFBFEB0AAAC7}" type="sibTrans" cxnId="{1185A1D9-004B-4683-A243-C86676BA41DC}">
      <dgm:prSet/>
      <dgm:spPr/>
      <dgm:t>
        <a:bodyPr/>
        <a:lstStyle/>
        <a:p>
          <a:endParaRPr lang="ru-RU"/>
        </a:p>
      </dgm:t>
    </dgm:pt>
    <dgm:pt modelId="{C2A85B6C-B177-429B-8549-A505FAAF0F46}">
      <dgm:prSet/>
      <dgm:spPr/>
      <dgm:t>
        <a:bodyPr/>
        <a:lstStyle/>
        <a:p>
          <a:r>
            <a:rPr lang="en-US" dirty="0" smtClean="0"/>
            <a:t>4.</a:t>
          </a:r>
          <a:endParaRPr lang="ru-RU" dirty="0"/>
        </a:p>
      </dgm:t>
    </dgm:pt>
    <dgm:pt modelId="{D6FCB733-3C89-4933-9B18-A197DD26CEBE}" type="parTrans" cxnId="{0D78291A-4F0B-4623-AEA2-F1E514F45082}">
      <dgm:prSet/>
      <dgm:spPr/>
      <dgm:t>
        <a:bodyPr/>
        <a:lstStyle/>
        <a:p>
          <a:endParaRPr lang="ru-RU"/>
        </a:p>
      </dgm:t>
    </dgm:pt>
    <dgm:pt modelId="{DD1522B8-D1D0-4463-8BEF-43123FCFDD47}" type="sibTrans" cxnId="{0D78291A-4F0B-4623-AEA2-F1E514F45082}">
      <dgm:prSet/>
      <dgm:spPr/>
      <dgm:t>
        <a:bodyPr/>
        <a:lstStyle/>
        <a:p>
          <a:endParaRPr lang="ru-RU"/>
        </a:p>
      </dgm:t>
    </dgm:pt>
    <dgm:pt modelId="{897F44A1-6776-4E54-B460-6F63FE653C6D}">
      <dgm:prSet/>
      <dgm:spPr/>
      <dgm:t>
        <a:bodyPr/>
        <a:lstStyle/>
        <a:p>
          <a:r>
            <a:rPr lang="ru-RU" dirty="0" smtClean="0"/>
            <a:t>Տեղական ինքնակառավարման մարմիններ</a:t>
          </a:r>
          <a:endParaRPr lang="ru-RU" dirty="0"/>
        </a:p>
      </dgm:t>
    </dgm:pt>
    <dgm:pt modelId="{05DE5869-F4E5-41FC-BA1A-B1D8C9D383BD}" type="parTrans" cxnId="{F7CA54F4-A6EC-4B91-9528-AA8FB8E7F1EE}">
      <dgm:prSet/>
      <dgm:spPr/>
      <dgm:t>
        <a:bodyPr/>
        <a:lstStyle/>
        <a:p>
          <a:endParaRPr lang="ru-RU"/>
        </a:p>
      </dgm:t>
    </dgm:pt>
    <dgm:pt modelId="{ABAF970A-0F05-4291-9168-1DDE9FECB0E2}" type="sibTrans" cxnId="{F7CA54F4-A6EC-4B91-9528-AA8FB8E7F1EE}">
      <dgm:prSet/>
      <dgm:spPr/>
      <dgm:t>
        <a:bodyPr/>
        <a:lstStyle/>
        <a:p>
          <a:endParaRPr lang="ru-RU"/>
        </a:p>
      </dgm:t>
    </dgm:pt>
    <dgm:pt modelId="{1CD2C147-029F-433C-8759-E7B1724236DF}" type="pres">
      <dgm:prSet presAssocID="{1525DA0B-D2B0-4C8D-B30D-DA79F1D3DFA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234A742-DB8E-4097-9E7A-2E63B615663E}" type="pres">
      <dgm:prSet presAssocID="{A44E8809-3E21-4BC8-B288-6FE6C739A035}" presName="composite" presStyleCnt="0"/>
      <dgm:spPr/>
    </dgm:pt>
    <dgm:pt modelId="{39ACF44E-73CD-4340-98DD-FE05FF2665CF}" type="pres">
      <dgm:prSet presAssocID="{A44E8809-3E21-4BC8-B288-6FE6C739A035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FA8070-61FB-4153-A0F5-CB80469C6E8B}" type="pres">
      <dgm:prSet presAssocID="{A44E8809-3E21-4BC8-B288-6FE6C739A035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04B0C7-9A17-4B4D-B4D4-87E6016B04FC}" type="pres">
      <dgm:prSet presAssocID="{4F523465-CD67-42F7-9C4C-EA96112BC42F}" presName="sp" presStyleCnt="0"/>
      <dgm:spPr/>
    </dgm:pt>
    <dgm:pt modelId="{115588DA-8E6D-409E-B1B2-11255888032E}" type="pres">
      <dgm:prSet presAssocID="{A8549022-E055-49BA-B8AD-D4D745B64F9C}" presName="composite" presStyleCnt="0"/>
      <dgm:spPr/>
    </dgm:pt>
    <dgm:pt modelId="{42102524-48B5-4BDD-841B-010A0B672D2A}" type="pres">
      <dgm:prSet presAssocID="{A8549022-E055-49BA-B8AD-D4D745B64F9C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28FE41-68E3-41AA-9639-6FB70934D6C6}" type="pres">
      <dgm:prSet presAssocID="{A8549022-E055-49BA-B8AD-D4D745B64F9C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9EE4BC-8BB1-4176-9033-361E9402D2D7}" type="pres">
      <dgm:prSet presAssocID="{104249E8-D96E-40D1-A902-B2D5B1ACD945}" presName="sp" presStyleCnt="0"/>
      <dgm:spPr/>
    </dgm:pt>
    <dgm:pt modelId="{12D267AF-8EF1-4BC4-9E83-2F5D722AE105}" type="pres">
      <dgm:prSet presAssocID="{AD7527FE-6C7E-43B2-91A6-DF1E763635C4}" presName="composite" presStyleCnt="0"/>
      <dgm:spPr/>
    </dgm:pt>
    <dgm:pt modelId="{D8702072-4C70-4884-B531-3A24D661E49B}" type="pres">
      <dgm:prSet presAssocID="{AD7527FE-6C7E-43B2-91A6-DF1E763635C4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36D17F-88BC-4C7A-BE32-FB635E1A1A6A}" type="pres">
      <dgm:prSet presAssocID="{AD7527FE-6C7E-43B2-91A6-DF1E763635C4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5FCB69-2A8E-4E10-B851-328740ED74F4}" type="pres">
      <dgm:prSet presAssocID="{9315B6A3-B6A3-472C-9F3A-C2F591A9C8E4}" presName="sp" presStyleCnt="0"/>
      <dgm:spPr/>
    </dgm:pt>
    <dgm:pt modelId="{03A0AF9B-A348-456B-B675-9E543920E1B1}" type="pres">
      <dgm:prSet presAssocID="{C2A85B6C-B177-429B-8549-A505FAAF0F46}" presName="composite" presStyleCnt="0"/>
      <dgm:spPr/>
    </dgm:pt>
    <dgm:pt modelId="{2EF9851F-9C1B-41F8-BFA9-99AA25504C08}" type="pres">
      <dgm:prSet presAssocID="{C2A85B6C-B177-429B-8549-A505FAAF0F46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618184-61BA-486F-B3C0-5A65BB1E6410}" type="pres">
      <dgm:prSet presAssocID="{C2A85B6C-B177-429B-8549-A505FAAF0F46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1C93A4-198C-427C-8B9F-3D68389754A7}" srcId="{1525DA0B-D2B0-4C8D-B30D-DA79F1D3DFA0}" destId="{AD7527FE-6C7E-43B2-91A6-DF1E763635C4}" srcOrd="2" destOrd="0" parTransId="{02B09C8C-4B45-4308-B3EF-7C9E4259B42D}" sibTransId="{9315B6A3-B6A3-472C-9F3A-C2F591A9C8E4}"/>
    <dgm:cxn modelId="{89C7FF57-DE4C-4C4D-B334-72F7184532B7}" srcId="{A8549022-E055-49BA-B8AD-D4D745B64F9C}" destId="{4389C193-C3EE-47BC-A139-A67BB491C1B4}" srcOrd="0" destOrd="0" parTransId="{172F727A-A72F-4B46-9448-5CE2BB176B5D}" sibTransId="{3DE8B2E9-9D5F-4E5E-898C-F261C6794DE2}"/>
    <dgm:cxn modelId="{BEC19364-37D8-4DE0-925C-FD4EF8900EBA}" type="presOf" srcId="{4389C193-C3EE-47BC-A139-A67BB491C1B4}" destId="{4428FE41-68E3-41AA-9639-6FB70934D6C6}" srcOrd="0" destOrd="0" presId="urn:microsoft.com/office/officeart/2005/8/layout/chevron2"/>
    <dgm:cxn modelId="{CF7F9F9F-5961-4DA1-B917-65101E8BB6D9}" srcId="{1525DA0B-D2B0-4C8D-B30D-DA79F1D3DFA0}" destId="{A44E8809-3E21-4BC8-B288-6FE6C739A035}" srcOrd="0" destOrd="0" parTransId="{B5D5DAD4-02EE-4894-BBAB-2DFFF77D24E4}" sibTransId="{4F523465-CD67-42F7-9C4C-EA96112BC42F}"/>
    <dgm:cxn modelId="{DBA090DD-6835-469F-9007-A2D226975E4F}" type="presOf" srcId="{1525DA0B-D2B0-4C8D-B30D-DA79F1D3DFA0}" destId="{1CD2C147-029F-433C-8759-E7B1724236DF}" srcOrd="0" destOrd="0" presId="urn:microsoft.com/office/officeart/2005/8/layout/chevron2"/>
    <dgm:cxn modelId="{C37C83F0-90C5-4ECE-870B-0B06E5CF4CB6}" type="presOf" srcId="{C2A85B6C-B177-429B-8549-A505FAAF0F46}" destId="{2EF9851F-9C1B-41F8-BFA9-99AA25504C08}" srcOrd="0" destOrd="0" presId="urn:microsoft.com/office/officeart/2005/8/layout/chevron2"/>
    <dgm:cxn modelId="{96708E7C-E4DC-4245-B717-C2A6487550C8}" type="presOf" srcId="{A44E8809-3E21-4BC8-B288-6FE6C739A035}" destId="{39ACF44E-73CD-4340-98DD-FE05FF2665CF}" srcOrd="0" destOrd="0" presId="urn:microsoft.com/office/officeart/2005/8/layout/chevron2"/>
    <dgm:cxn modelId="{0D78291A-4F0B-4623-AEA2-F1E514F45082}" srcId="{1525DA0B-D2B0-4C8D-B30D-DA79F1D3DFA0}" destId="{C2A85B6C-B177-429B-8549-A505FAAF0F46}" srcOrd="3" destOrd="0" parTransId="{D6FCB733-3C89-4933-9B18-A197DD26CEBE}" sibTransId="{DD1522B8-D1D0-4463-8BEF-43123FCFDD47}"/>
    <dgm:cxn modelId="{AE3A5E2F-7B0A-483A-9515-90D1CF65482E}" srcId="{1525DA0B-D2B0-4C8D-B30D-DA79F1D3DFA0}" destId="{A8549022-E055-49BA-B8AD-D4D745B64F9C}" srcOrd="1" destOrd="0" parTransId="{4E3914EB-DBBF-405D-B636-A1A9DE981A5A}" sibTransId="{104249E8-D96E-40D1-A902-B2D5B1ACD945}"/>
    <dgm:cxn modelId="{A780816E-BEC5-4232-9480-1EE364B2452C}" type="presOf" srcId="{AD7527FE-6C7E-43B2-91A6-DF1E763635C4}" destId="{D8702072-4C70-4884-B531-3A24D661E49B}" srcOrd="0" destOrd="0" presId="urn:microsoft.com/office/officeart/2005/8/layout/chevron2"/>
    <dgm:cxn modelId="{F7CA54F4-A6EC-4B91-9528-AA8FB8E7F1EE}" srcId="{C2A85B6C-B177-429B-8549-A505FAAF0F46}" destId="{897F44A1-6776-4E54-B460-6F63FE653C6D}" srcOrd="0" destOrd="0" parTransId="{05DE5869-F4E5-41FC-BA1A-B1D8C9D383BD}" sibTransId="{ABAF970A-0F05-4291-9168-1DDE9FECB0E2}"/>
    <dgm:cxn modelId="{031A615F-9150-4E18-888A-6009610B85DC}" type="presOf" srcId="{E84BCAAB-97C8-4EF6-90FC-D864128649E4}" destId="{2E36D17F-88BC-4C7A-BE32-FB635E1A1A6A}" srcOrd="0" destOrd="0" presId="urn:microsoft.com/office/officeart/2005/8/layout/chevron2"/>
    <dgm:cxn modelId="{1185A1D9-004B-4683-A243-C86676BA41DC}" srcId="{AD7527FE-6C7E-43B2-91A6-DF1E763635C4}" destId="{E84BCAAB-97C8-4EF6-90FC-D864128649E4}" srcOrd="0" destOrd="0" parTransId="{D129A434-2596-4E0F-B6F9-A8B242187532}" sibTransId="{C23728DA-88D1-4BE8-9A2C-EFBFEB0AAAC7}"/>
    <dgm:cxn modelId="{370C48B4-230C-43D0-8EFD-AA714091A3A1}" type="presOf" srcId="{897F44A1-6776-4E54-B460-6F63FE653C6D}" destId="{03618184-61BA-486F-B3C0-5A65BB1E6410}" srcOrd="0" destOrd="0" presId="urn:microsoft.com/office/officeart/2005/8/layout/chevron2"/>
    <dgm:cxn modelId="{98714835-E73C-46C4-BA7F-EE91F6F43D03}" type="presOf" srcId="{A8549022-E055-49BA-B8AD-D4D745B64F9C}" destId="{42102524-48B5-4BDD-841B-010A0B672D2A}" srcOrd="0" destOrd="0" presId="urn:microsoft.com/office/officeart/2005/8/layout/chevron2"/>
    <dgm:cxn modelId="{6554F429-7741-4567-9BF8-D0829B1C83F7}" type="presOf" srcId="{12588AB4-4D59-4A14-8CCB-0F6D14D28253}" destId="{27FA8070-61FB-4153-A0F5-CB80469C6E8B}" srcOrd="0" destOrd="0" presId="urn:microsoft.com/office/officeart/2005/8/layout/chevron2"/>
    <dgm:cxn modelId="{238768B9-D4D3-4B7F-B7B1-04828732477A}" srcId="{A44E8809-3E21-4BC8-B288-6FE6C739A035}" destId="{12588AB4-4D59-4A14-8CCB-0F6D14D28253}" srcOrd="0" destOrd="0" parTransId="{B10BBC51-0981-43F7-B7CD-EF1435179B0E}" sibTransId="{F08D4CF5-6F11-4953-892C-FBEE3D84234D}"/>
    <dgm:cxn modelId="{B0647A62-63C5-4BFD-8F5E-12502C0BCC3A}" type="presParOf" srcId="{1CD2C147-029F-433C-8759-E7B1724236DF}" destId="{5234A742-DB8E-4097-9E7A-2E63B615663E}" srcOrd="0" destOrd="0" presId="urn:microsoft.com/office/officeart/2005/8/layout/chevron2"/>
    <dgm:cxn modelId="{2D490794-FE3F-4DAA-8639-331EBB19AE24}" type="presParOf" srcId="{5234A742-DB8E-4097-9E7A-2E63B615663E}" destId="{39ACF44E-73CD-4340-98DD-FE05FF2665CF}" srcOrd="0" destOrd="0" presId="urn:microsoft.com/office/officeart/2005/8/layout/chevron2"/>
    <dgm:cxn modelId="{35ED4084-59AF-44EA-A31D-ACDA49B0CC63}" type="presParOf" srcId="{5234A742-DB8E-4097-9E7A-2E63B615663E}" destId="{27FA8070-61FB-4153-A0F5-CB80469C6E8B}" srcOrd="1" destOrd="0" presId="urn:microsoft.com/office/officeart/2005/8/layout/chevron2"/>
    <dgm:cxn modelId="{DAA0B783-BABA-4A38-90A7-A263528FB62A}" type="presParOf" srcId="{1CD2C147-029F-433C-8759-E7B1724236DF}" destId="{DA04B0C7-9A17-4B4D-B4D4-87E6016B04FC}" srcOrd="1" destOrd="0" presId="urn:microsoft.com/office/officeart/2005/8/layout/chevron2"/>
    <dgm:cxn modelId="{A8D2EF1A-D201-495A-8486-BBA17DCB5B44}" type="presParOf" srcId="{1CD2C147-029F-433C-8759-E7B1724236DF}" destId="{115588DA-8E6D-409E-B1B2-11255888032E}" srcOrd="2" destOrd="0" presId="urn:microsoft.com/office/officeart/2005/8/layout/chevron2"/>
    <dgm:cxn modelId="{2BF3F1D8-028B-4070-A3E9-01401A1CA5E6}" type="presParOf" srcId="{115588DA-8E6D-409E-B1B2-11255888032E}" destId="{42102524-48B5-4BDD-841B-010A0B672D2A}" srcOrd="0" destOrd="0" presId="urn:microsoft.com/office/officeart/2005/8/layout/chevron2"/>
    <dgm:cxn modelId="{E04475CF-0BA5-4F98-BE6F-DB1DF3D2A947}" type="presParOf" srcId="{115588DA-8E6D-409E-B1B2-11255888032E}" destId="{4428FE41-68E3-41AA-9639-6FB70934D6C6}" srcOrd="1" destOrd="0" presId="urn:microsoft.com/office/officeart/2005/8/layout/chevron2"/>
    <dgm:cxn modelId="{F770E46B-7BD2-4396-A086-5CE055136D4A}" type="presParOf" srcId="{1CD2C147-029F-433C-8759-E7B1724236DF}" destId="{4E9EE4BC-8BB1-4176-9033-361E9402D2D7}" srcOrd="3" destOrd="0" presId="urn:microsoft.com/office/officeart/2005/8/layout/chevron2"/>
    <dgm:cxn modelId="{D6070A07-9B7F-46D4-951B-34EB1F49C3B3}" type="presParOf" srcId="{1CD2C147-029F-433C-8759-E7B1724236DF}" destId="{12D267AF-8EF1-4BC4-9E83-2F5D722AE105}" srcOrd="4" destOrd="0" presId="urn:microsoft.com/office/officeart/2005/8/layout/chevron2"/>
    <dgm:cxn modelId="{C1F9DDAB-299A-41AF-9552-FD66BE001187}" type="presParOf" srcId="{12D267AF-8EF1-4BC4-9E83-2F5D722AE105}" destId="{D8702072-4C70-4884-B531-3A24D661E49B}" srcOrd="0" destOrd="0" presId="urn:microsoft.com/office/officeart/2005/8/layout/chevron2"/>
    <dgm:cxn modelId="{A83A5DA0-F40C-4312-99F8-D94E8ED8B6DC}" type="presParOf" srcId="{12D267AF-8EF1-4BC4-9E83-2F5D722AE105}" destId="{2E36D17F-88BC-4C7A-BE32-FB635E1A1A6A}" srcOrd="1" destOrd="0" presId="urn:microsoft.com/office/officeart/2005/8/layout/chevron2"/>
    <dgm:cxn modelId="{AD42966F-DA9D-45AF-B5EA-24FF5BDD2CF2}" type="presParOf" srcId="{1CD2C147-029F-433C-8759-E7B1724236DF}" destId="{AA5FCB69-2A8E-4E10-B851-328740ED74F4}" srcOrd="5" destOrd="0" presId="urn:microsoft.com/office/officeart/2005/8/layout/chevron2"/>
    <dgm:cxn modelId="{5ECFC4AB-6AAA-4490-ABD9-C150AFE590E6}" type="presParOf" srcId="{1CD2C147-029F-433C-8759-E7B1724236DF}" destId="{03A0AF9B-A348-456B-B675-9E543920E1B1}" srcOrd="6" destOrd="0" presId="urn:microsoft.com/office/officeart/2005/8/layout/chevron2"/>
    <dgm:cxn modelId="{B9FD1778-3B37-4214-A124-8695BC532E4B}" type="presParOf" srcId="{03A0AF9B-A348-456B-B675-9E543920E1B1}" destId="{2EF9851F-9C1B-41F8-BFA9-99AA25504C08}" srcOrd="0" destOrd="0" presId="urn:microsoft.com/office/officeart/2005/8/layout/chevron2"/>
    <dgm:cxn modelId="{23229C16-12CB-4B91-987A-3E41E5FC1AE9}" type="presParOf" srcId="{03A0AF9B-A348-456B-B675-9E543920E1B1}" destId="{03618184-61BA-486F-B3C0-5A65BB1E6410}" srcOrd="1" destOrd="0" presId="urn:microsoft.com/office/officeart/2005/8/layout/chevron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BB8DEC-0A06-4ED0-98BD-FF49E43408E8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9BB615-D1E1-4355-80C9-BC46E4A31330}">
      <dgm:prSet phldrT="[Text]" custT="1"/>
      <dgm:spPr/>
      <dgm:t>
        <a:bodyPr/>
        <a:lstStyle/>
        <a:p>
          <a:r>
            <a:rPr lang="ru-RU" sz="1200" dirty="0" smtClean="0"/>
            <a:t>ՀՀ Սահմանադրություն</a:t>
          </a:r>
          <a:endParaRPr lang="ru-RU" sz="1200" dirty="0"/>
        </a:p>
      </dgm:t>
    </dgm:pt>
    <dgm:pt modelId="{E025F33C-113D-422E-AC7E-101CB21B5032}" type="parTrans" cxnId="{92664C7A-8B10-4ACA-8363-CDCE79404560}">
      <dgm:prSet/>
      <dgm:spPr/>
      <dgm:t>
        <a:bodyPr/>
        <a:lstStyle/>
        <a:p>
          <a:endParaRPr lang="ru-RU"/>
        </a:p>
      </dgm:t>
    </dgm:pt>
    <dgm:pt modelId="{6FFC1CD4-5557-48C6-8181-024BA86FDFFC}" type="sibTrans" cxnId="{92664C7A-8B10-4ACA-8363-CDCE79404560}">
      <dgm:prSet/>
      <dgm:spPr/>
      <dgm:t>
        <a:bodyPr/>
        <a:lstStyle/>
        <a:p>
          <a:endParaRPr lang="ru-RU"/>
        </a:p>
      </dgm:t>
    </dgm:pt>
    <dgm:pt modelId="{E373556A-952E-4C25-96F0-B114D2BD5022}" type="asst">
      <dgm:prSet phldrT="[Text]"/>
      <dgm:spPr/>
      <dgm:t>
        <a:bodyPr/>
        <a:lstStyle/>
        <a:p>
          <a:r>
            <a:rPr lang="ru-RU" dirty="0" smtClean="0"/>
            <a:t>ՀՀ միջազգային համաձայնագրեր</a:t>
          </a:r>
          <a:endParaRPr lang="ru-RU" dirty="0"/>
        </a:p>
      </dgm:t>
    </dgm:pt>
    <dgm:pt modelId="{738FA250-5DA9-466B-9138-85CB5AD5F25F}" type="parTrans" cxnId="{2F5218E6-45F3-4DD9-A97C-0E4505440BFB}">
      <dgm:prSet/>
      <dgm:spPr/>
      <dgm:t>
        <a:bodyPr/>
        <a:lstStyle/>
        <a:p>
          <a:endParaRPr lang="ru-RU"/>
        </a:p>
      </dgm:t>
    </dgm:pt>
    <dgm:pt modelId="{A8DBA339-9A05-4098-B684-CE40BE8BD692}" type="sibTrans" cxnId="{2F5218E6-45F3-4DD9-A97C-0E4505440BFB}">
      <dgm:prSet/>
      <dgm:spPr/>
      <dgm:t>
        <a:bodyPr/>
        <a:lstStyle/>
        <a:p>
          <a:endParaRPr lang="ru-RU"/>
        </a:p>
      </dgm:t>
    </dgm:pt>
    <dgm:pt modelId="{64CD4E98-2E32-4033-9B74-D77BE520B6ED}">
      <dgm:prSet/>
      <dgm:spPr/>
      <dgm:t>
        <a:bodyPr/>
        <a:lstStyle/>
        <a:p>
          <a:r>
            <a:rPr lang="ru-RU" dirty="0" smtClean="0"/>
            <a:t>ՀՀ բնապահպանական օրենքներ</a:t>
          </a:r>
          <a:endParaRPr lang="ru-RU" dirty="0"/>
        </a:p>
      </dgm:t>
    </dgm:pt>
    <dgm:pt modelId="{A18F016C-2A2B-421C-90D8-448ABD8443FC}" type="parTrans" cxnId="{ECCEC666-033B-4246-8FC2-326C7EAE0E77}">
      <dgm:prSet/>
      <dgm:spPr/>
      <dgm:t>
        <a:bodyPr/>
        <a:lstStyle/>
        <a:p>
          <a:endParaRPr lang="ru-RU"/>
        </a:p>
      </dgm:t>
    </dgm:pt>
    <dgm:pt modelId="{A7206A24-3EF2-4FB0-A8DD-35556BE109DA}" type="sibTrans" cxnId="{ECCEC666-033B-4246-8FC2-326C7EAE0E77}">
      <dgm:prSet/>
      <dgm:spPr/>
      <dgm:t>
        <a:bodyPr/>
        <a:lstStyle/>
        <a:p>
          <a:endParaRPr lang="ru-RU"/>
        </a:p>
      </dgm:t>
    </dgm:pt>
    <dgm:pt modelId="{E0673E4C-A82F-4BED-95D9-B954F872E49F}">
      <dgm:prSet/>
      <dgm:spPr/>
      <dgm:t>
        <a:bodyPr/>
        <a:lstStyle/>
        <a:p>
          <a:r>
            <a:rPr lang="ru-RU" dirty="0" smtClean="0"/>
            <a:t>ՀՀ բնառեսուրսային օրենքներ</a:t>
          </a:r>
          <a:endParaRPr lang="ru-RU" dirty="0"/>
        </a:p>
      </dgm:t>
    </dgm:pt>
    <dgm:pt modelId="{F933511E-120C-40FA-A919-032952C0756E}" type="parTrans" cxnId="{7984D2FA-D89D-43AC-8532-A860003C8722}">
      <dgm:prSet/>
      <dgm:spPr/>
      <dgm:t>
        <a:bodyPr/>
        <a:lstStyle/>
        <a:p>
          <a:endParaRPr lang="ru-RU"/>
        </a:p>
      </dgm:t>
    </dgm:pt>
    <dgm:pt modelId="{740D55F8-8C3B-4E5B-A5AB-3DA9DA030A96}" type="sibTrans" cxnId="{7984D2FA-D89D-43AC-8532-A860003C8722}">
      <dgm:prSet/>
      <dgm:spPr/>
      <dgm:t>
        <a:bodyPr/>
        <a:lstStyle/>
        <a:p>
          <a:endParaRPr lang="ru-RU"/>
        </a:p>
      </dgm:t>
    </dgm:pt>
    <dgm:pt modelId="{9E44BE95-1CDB-4FDA-98B0-26862734F50D}">
      <dgm:prSet/>
      <dgm:spPr/>
      <dgm:t>
        <a:bodyPr/>
        <a:lstStyle/>
        <a:p>
          <a:r>
            <a:rPr lang="ru-RU" dirty="0" smtClean="0"/>
            <a:t>Նորմ-երաշխիքներ</a:t>
          </a:r>
          <a:endParaRPr lang="ru-RU" dirty="0"/>
        </a:p>
      </dgm:t>
    </dgm:pt>
    <dgm:pt modelId="{F8E87F45-A122-4F15-BF84-6A5E216782A6}" type="parTrans" cxnId="{AF05E0F6-0EED-4507-8937-2449FE67437E}">
      <dgm:prSet/>
      <dgm:spPr/>
      <dgm:t>
        <a:bodyPr/>
        <a:lstStyle/>
        <a:p>
          <a:endParaRPr lang="ru-RU"/>
        </a:p>
      </dgm:t>
    </dgm:pt>
    <dgm:pt modelId="{5EDA3934-396B-4ED9-AD76-C6CC604FAFE7}" type="sibTrans" cxnId="{AF05E0F6-0EED-4507-8937-2449FE67437E}">
      <dgm:prSet/>
      <dgm:spPr/>
      <dgm:t>
        <a:bodyPr/>
        <a:lstStyle/>
        <a:p>
          <a:endParaRPr lang="ru-RU"/>
        </a:p>
      </dgm:t>
    </dgm:pt>
    <dgm:pt modelId="{0E89D926-B1B2-43B2-B217-DA192270913D}">
      <dgm:prSet/>
      <dgm:spPr/>
      <dgm:t>
        <a:bodyPr/>
        <a:lstStyle/>
        <a:p>
          <a:r>
            <a:rPr lang="ru-RU" dirty="0" smtClean="0"/>
            <a:t>Նորմ-մեխանիզմներ</a:t>
          </a:r>
          <a:endParaRPr lang="ru-RU" dirty="0"/>
        </a:p>
      </dgm:t>
    </dgm:pt>
    <dgm:pt modelId="{7286AF80-74C3-4C80-87FF-6CBC94F8C349}" type="parTrans" cxnId="{F3044667-BD64-4525-8865-BBD2D7384AF2}">
      <dgm:prSet/>
      <dgm:spPr/>
      <dgm:t>
        <a:bodyPr/>
        <a:lstStyle/>
        <a:p>
          <a:endParaRPr lang="ru-RU"/>
        </a:p>
      </dgm:t>
    </dgm:pt>
    <dgm:pt modelId="{5974AF17-6C2F-4D1B-A303-3AC7E5C48163}" type="sibTrans" cxnId="{F3044667-BD64-4525-8865-BBD2D7384AF2}">
      <dgm:prSet/>
      <dgm:spPr/>
      <dgm:t>
        <a:bodyPr/>
        <a:lstStyle/>
        <a:p>
          <a:endParaRPr lang="ru-RU"/>
        </a:p>
      </dgm:t>
    </dgm:pt>
    <dgm:pt modelId="{264E45F5-F7A5-4AF0-AD85-D390F709C5DF}">
      <dgm:prSet/>
      <dgm:spPr/>
      <dgm:t>
        <a:bodyPr/>
        <a:lstStyle/>
        <a:p>
          <a:r>
            <a:rPr lang="ru-RU" dirty="0" smtClean="0"/>
            <a:t>ՀՀ կառավարության </a:t>
          </a:r>
          <a:r>
            <a:rPr lang="en-US" dirty="0" err="1" smtClean="0"/>
            <a:t>որոշումը</a:t>
          </a:r>
          <a:r>
            <a:rPr lang="en-US" dirty="0" smtClean="0"/>
            <a:t> </a:t>
          </a:r>
          <a:r>
            <a:rPr lang="en-US" dirty="0" err="1" smtClean="0"/>
            <a:t>դենդրոպարկերի</a:t>
          </a:r>
          <a:r>
            <a:rPr lang="en-US" dirty="0" smtClean="0"/>
            <a:t> </a:t>
          </a:r>
          <a:r>
            <a:rPr lang="en-US" dirty="0" err="1" smtClean="0"/>
            <a:t>տիպային</a:t>
          </a:r>
          <a:r>
            <a:rPr lang="en-US" dirty="0" smtClean="0"/>
            <a:t> </a:t>
          </a:r>
          <a:r>
            <a:rPr lang="en-US" dirty="0" err="1" smtClean="0"/>
            <a:t>կանոնադրությունը</a:t>
          </a:r>
          <a:r>
            <a:rPr lang="en-US" dirty="0" smtClean="0"/>
            <a:t> </a:t>
          </a:r>
          <a:r>
            <a:rPr lang="en-US" dirty="0" err="1" smtClean="0"/>
            <a:t>հաստատելու</a:t>
          </a:r>
          <a:r>
            <a:rPr lang="en-US" dirty="0" smtClean="0"/>
            <a:t> </a:t>
          </a:r>
          <a:r>
            <a:rPr lang="en-US" dirty="0" err="1" smtClean="0"/>
            <a:t>մասին</a:t>
          </a:r>
          <a:endParaRPr lang="ru-RU" dirty="0"/>
        </a:p>
      </dgm:t>
    </dgm:pt>
    <dgm:pt modelId="{EE0B9EDC-2423-4140-99C9-72223EEA6DB3}" type="parTrans" cxnId="{F9EA76DD-ABA5-433D-96A1-21CBEAF842A7}">
      <dgm:prSet/>
      <dgm:spPr/>
      <dgm:t>
        <a:bodyPr/>
        <a:lstStyle/>
        <a:p>
          <a:endParaRPr lang="ru-RU"/>
        </a:p>
      </dgm:t>
    </dgm:pt>
    <dgm:pt modelId="{F5BDB6F6-A840-4E96-AE86-8E24EA3CB572}" type="sibTrans" cxnId="{F9EA76DD-ABA5-433D-96A1-21CBEAF842A7}">
      <dgm:prSet/>
      <dgm:spPr/>
      <dgm:t>
        <a:bodyPr/>
        <a:lstStyle/>
        <a:p>
          <a:endParaRPr lang="ru-RU"/>
        </a:p>
      </dgm:t>
    </dgm:pt>
    <dgm:pt modelId="{52766B75-54D1-4E9D-9D96-4724E783DE60}" type="pres">
      <dgm:prSet presAssocID="{8EBB8DEC-0A06-4ED0-98BD-FF49E43408E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FCF8D1F-C04C-46FB-B6C0-AB0B19AC3FD2}" type="pres">
      <dgm:prSet presAssocID="{819BB615-D1E1-4355-80C9-BC46E4A31330}" presName="hierRoot1" presStyleCnt="0">
        <dgm:presLayoutVars>
          <dgm:hierBranch val="init"/>
        </dgm:presLayoutVars>
      </dgm:prSet>
      <dgm:spPr/>
    </dgm:pt>
    <dgm:pt modelId="{785806ED-B336-43FE-9D5B-C780B5B6C4EA}" type="pres">
      <dgm:prSet presAssocID="{819BB615-D1E1-4355-80C9-BC46E4A31330}" presName="rootComposite1" presStyleCnt="0"/>
      <dgm:spPr/>
    </dgm:pt>
    <dgm:pt modelId="{8162EDEE-B45B-4E9B-8CE4-C7A89A11679D}" type="pres">
      <dgm:prSet presAssocID="{819BB615-D1E1-4355-80C9-BC46E4A31330}" presName="rootText1" presStyleLbl="node0" presStyleIdx="0" presStyleCnt="1" custScaleX="1406484" custScaleY="1008829" custLinFactX="161619" custLinFactNeighborX="200000" custLinFactNeighborY="-23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9FA18E-0078-450B-8CB6-DFB3AE1C76FC}" type="pres">
      <dgm:prSet presAssocID="{819BB615-D1E1-4355-80C9-BC46E4A3133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2D302BC-71B7-4981-B968-2566B8846E3B}" type="pres">
      <dgm:prSet presAssocID="{819BB615-D1E1-4355-80C9-BC46E4A31330}" presName="hierChild2" presStyleCnt="0"/>
      <dgm:spPr/>
    </dgm:pt>
    <dgm:pt modelId="{8D664BAA-03FF-4396-8D46-E9F078F7D2EA}" type="pres">
      <dgm:prSet presAssocID="{A18F016C-2A2B-421C-90D8-448ABD8443FC}" presName="Name37" presStyleLbl="parChTrans1D2" presStyleIdx="0" presStyleCnt="2"/>
      <dgm:spPr/>
      <dgm:t>
        <a:bodyPr/>
        <a:lstStyle/>
        <a:p>
          <a:endParaRPr lang="ru-RU"/>
        </a:p>
      </dgm:t>
    </dgm:pt>
    <dgm:pt modelId="{E0190C69-48A9-4342-96F0-D1E2591E79A4}" type="pres">
      <dgm:prSet presAssocID="{64CD4E98-2E32-4033-9B74-D77BE520B6ED}" presName="hierRoot2" presStyleCnt="0">
        <dgm:presLayoutVars>
          <dgm:hierBranch val="init"/>
        </dgm:presLayoutVars>
      </dgm:prSet>
      <dgm:spPr/>
    </dgm:pt>
    <dgm:pt modelId="{8B396EFC-B17E-4845-A2D1-5E11960D2CB8}" type="pres">
      <dgm:prSet presAssocID="{64CD4E98-2E32-4033-9B74-D77BE520B6ED}" presName="rootComposite" presStyleCnt="0"/>
      <dgm:spPr/>
    </dgm:pt>
    <dgm:pt modelId="{5C506D7E-DB11-44C7-AD5B-E1CA8AF77952}" type="pres">
      <dgm:prSet presAssocID="{64CD4E98-2E32-4033-9B74-D77BE520B6ED}" presName="rootText" presStyleLbl="node2" presStyleIdx="0" presStyleCnt="1" custScaleX="611593" custScaleY="611593" custLinFactX="-200000" custLinFactY="100000" custLinFactNeighborX="-290409" custLinFactNeighborY="1106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76D56F0-865B-4420-9016-FCC4ECA86B83}" type="pres">
      <dgm:prSet presAssocID="{64CD4E98-2E32-4033-9B74-D77BE520B6ED}" presName="rootConnector" presStyleLbl="node2" presStyleIdx="0" presStyleCnt="1"/>
      <dgm:spPr/>
      <dgm:t>
        <a:bodyPr/>
        <a:lstStyle/>
        <a:p>
          <a:endParaRPr lang="ru-RU"/>
        </a:p>
      </dgm:t>
    </dgm:pt>
    <dgm:pt modelId="{3456A4E3-B88D-4725-B29C-EEA3DC23C95D}" type="pres">
      <dgm:prSet presAssocID="{64CD4E98-2E32-4033-9B74-D77BE520B6ED}" presName="hierChild4" presStyleCnt="0"/>
      <dgm:spPr/>
    </dgm:pt>
    <dgm:pt modelId="{683697EF-380B-4BDD-86A2-83A460B7C9DD}" type="pres">
      <dgm:prSet presAssocID="{F933511E-120C-40FA-A919-032952C0756E}" presName="Name37" presStyleLbl="parChTrans1D3" presStyleIdx="0" presStyleCnt="4"/>
      <dgm:spPr/>
      <dgm:t>
        <a:bodyPr/>
        <a:lstStyle/>
        <a:p>
          <a:endParaRPr lang="ru-RU"/>
        </a:p>
      </dgm:t>
    </dgm:pt>
    <dgm:pt modelId="{2C7A2448-59A3-4359-9E0D-82C5AB935F20}" type="pres">
      <dgm:prSet presAssocID="{E0673E4C-A82F-4BED-95D9-B954F872E49F}" presName="hierRoot2" presStyleCnt="0">
        <dgm:presLayoutVars>
          <dgm:hierBranch val="init"/>
        </dgm:presLayoutVars>
      </dgm:prSet>
      <dgm:spPr/>
    </dgm:pt>
    <dgm:pt modelId="{63D5007B-82A6-43CB-9EB8-E2E4280ED5DA}" type="pres">
      <dgm:prSet presAssocID="{E0673E4C-A82F-4BED-95D9-B954F872E49F}" presName="rootComposite" presStyleCnt="0"/>
      <dgm:spPr/>
    </dgm:pt>
    <dgm:pt modelId="{A5C225FE-5E8D-4CEA-8C09-CE9D8006B985}" type="pres">
      <dgm:prSet presAssocID="{E0673E4C-A82F-4BED-95D9-B954F872E49F}" presName="rootText" presStyleLbl="node3" presStyleIdx="0" presStyleCnt="4" custScaleX="611593" custScaleY="611593" custLinFactY="-200000" custLinFactNeighborX="31202" custLinFactNeighborY="-2312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6C9A657-2CB6-4FD5-AAC3-FBE822BC3095}" type="pres">
      <dgm:prSet presAssocID="{E0673E4C-A82F-4BED-95D9-B954F872E49F}" presName="rootConnector" presStyleLbl="node3" presStyleIdx="0" presStyleCnt="4"/>
      <dgm:spPr/>
      <dgm:t>
        <a:bodyPr/>
        <a:lstStyle/>
        <a:p>
          <a:endParaRPr lang="ru-RU"/>
        </a:p>
      </dgm:t>
    </dgm:pt>
    <dgm:pt modelId="{1C3B495C-0D6D-42E6-9D9F-53C6785CD0A7}" type="pres">
      <dgm:prSet presAssocID="{E0673E4C-A82F-4BED-95D9-B954F872E49F}" presName="hierChild4" presStyleCnt="0"/>
      <dgm:spPr/>
    </dgm:pt>
    <dgm:pt modelId="{507345A0-F852-4A43-937B-20A1A4E5F48F}" type="pres">
      <dgm:prSet presAssocID="{E0673E4C-A82F-4BED-95D9-B954F872E49F}" presName="hierChild5" presStyleCnt="0"/>
      <dgm:spPr/>
    </dgm:pt>
    <dgm:pt modelId="{9D496F1F-AC21-4C50-A84A-0ADEAADE2A7D}" type="pres">
      <dgm:prSet presAssocID="{F8E87F45-A122-4F15-BF84-6A5E216782A6}" presName="Name37" presStyleLbl="parChTrans1D3" presStyleIdx="1" presStyleCnt="4"/>
      <dgm:spPr/>
      <dgm:t>
        <a:bodyPr/>
        <a:lstStyle/>
        <a:p>
          <a:endParaRPr lang="ru-RU"/>
        </a:p>
      </dgm:t>
    </dgm:pt>
    <dgm:pt modelId="{04C642C5-10FD-4589-B400-7F36006DCFFC}" type="pres">
      <dgm:prSet presAssocID="{9E44BE95-1CDB-4FDA-98B0-26862734F50D}" presName="hierRoot2" presStyleCnt="0">
        <dgm:presLayoutVars>
          <dgm:hierBranch val="init"/>
        </dgm:presLayoutVars>
      </dgm:prSet>
      <dgm:spPr/>
    </dgm:pt>
    <dgm:pt modelId="{4A454C3B-D252-4A73-8A25-0F533CFDAB16}" type="pres">
      <dgm:prSet presAssocID="{9E44BE95-1CDB-4FDA-98B0-26862734F50D}" presName="rootComposite" presStyleCnt="0"/>
      <dgm:spPr/>
    </dgm:pt>
    <dgm:pt modelId="{00F7D9BE-06BB-43CA-BB59-E8E24CEC5369}" type="pres">
      <dgm:prSet presAssocID="{9E44BE95-1CDB-4FDA-98B0-26862734F50D}" presName="rootText" presStyleLbl="node3" presStyleIdx="1" presStyleCnt="4" custScaleX="611593" custScaleY="611593" custLinFactX="314179" custLinFactY="-500000" custLinFactNeighborX="400000" custLinFactNeighborY="-5996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D5A7EC-FE2B-4E46-BB15-8781F06434BC}" type="pres">
      <dgm:prSet presAssocID="{9E44BE95-1CDB-4FDA-98B0-26862734F50D}" presName="rootConnector" presStyleLbl="node3" presStyleIdx="1" presStyleCnt="4"/>
      <dgm:spPr/>
      <dgm:t>
        <a:bodyPr/>
        <a:lstStyle/>
        <a:p>
          <a:endParaRPr lang="ru-RU"/>
        </a:p>
      </dgm:t>
    </dgm:pt>
    <dgm:pt modelId="{CDB00AF4-4012-42ED-9467-E2EC944854CF}" type="pres">
      <dgm:prSet presAssocID="{9E44BE95-1CDB-4FDA-98B0-26862734F50D}" presName="hierChild4" presStyleCnt="0"/>
      <dgm:spPr/>
    </dgm:pt>
    <dgm:pt modelId="{48C2FA38-913D-47A0-9364-51B3E92925F7}" type="pres">
      <dgm:prSet presAssocID="{9E44BE95-1CDB-4FDA-98B0-26862734F50D}" presName="hierChild5" presStyleCnt="0"/>
      <dgm:spPr/>
    </dgm:pt>
    <dgm:pt modelId="{12AFB9B2-2AA4-48F8-A563-68668F1E8C36}" type="pres">
      <dgm:prSet presAssocID="{7286AF80-74C3-4C80-87FF-6CBC94F8C349}" presName="Name37" presStyleLbl="parChTrans1D3" presStyleIdx="2" presStyleCnt="4"/>
      <dgm:spPr/>
      <dgm:t>
        <a:bodyPr/>
        <a:lstStyle/>
        <a:p>
          <a:endParaRPr lang="ru-RU"/>
        </a:p>
      </dgm:t>
    </dgm:pt>
    <dgm:pt modelId="{CCE7C6F1-5974-4059-A2D4-AFEB192667B2}" type="pres">
      <dgm:prSet presAssocID="{0E89D926-B1B2-43B2-B217-DA192270913D}" presName="hierRoot2" presStyleCnt="0">
        <dgm:presLayoutVars>
          <dgm:hierBranch val="init"/>
        </dgm:presLayoutVars>
      </dgm:prSet>
      <dgm:spPr/>
    </dgm:pt>
    <dgm:pt modelId="{AB2B84AA-BE1B-4E4E-AD32-6A9F04C7AC46}" type="pres">
      <dgm:prSet presAssocID="{0E89D926-B1B2-43B2-B217-DA192270913D}" presName="rootComposite" presStyleCnt="0"/>
      <dgm:spPr/>
    </dgm:pt>
    <dgm:pt modelId="{D1FC9AA9-E7E5-4A74-87D2-4ABF873222B5}" type="pres">
      <dgm:prSet presAssocID="{0E89D926-B1B2-43B2-B217-DA192270913D}" presName="rootText" presStyleLbl="node3" presStyleIdx="2" presStyleCnt="4" custScaleX="611593" custScaleY="611593" custLinFactX="700000" custLinFactY="-859383" custLinFactNeighborX="702886" custLinFactNeighborY="-9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5637FC-C196-41A8-B0C0-807EFF588986}" type="pres">
      <dgm:prSet presAssocID="{0E89D926-B1B2-43B2-B217-DA192270913D}" presName="rootConnector" presStyleLbl="node3" presStyleIdx="2" presStyleCnt="4"/>
      <dgm:spPr/>
      <dgm:t>
        <a:bodyPr/>
        <a:lstStyle/>
        <a:p>
          <a:endParaRPr lang="ru-RU"/>
        </a:p>
      </dgm:t>
    </dgm:pt>
    <dgm:pt modelId="{30FC305C-9761-471D-BCCA-7F7C705ABCD9}" type="pres">
      <dgm:prSet presAssocID="{0E89D926-B1B2-43B2-B217-DA192270913D}" presName="hierChild4" presStyleCnt="0"/>
      <dgm:spPr/>
    </dgm:pt>
    <dgm:pt modelId="{38597A58-B7E1-474E-8138-04F168203E72}" type="pres">
      <dgm:prSet presAssocID="{0E89D926-B1B2-43B2-B217-DA192270913D}" presName="hierChild5" presStyleCnt="0"/>
      <dgm:spPr/>
    </dgm:pt>
    <dgm:pt modelId="{5F72E716-B550-4346-9399-0CA63A8F5CA6}" type="pres">
      <dgm:prSet presAssocID="{EE0B9EDC-2423-4140-99C9-72223EEA6DB3}" presName="Name37" presStyleLbl="parChTrans1D3" presStyleIdx="3" presStyleCnt="4"/>
      <dgm:spPr/>
      <dgm:t>
        <a:bodyPr/>
        <a:lstStyle/>
        <a:p>
          <a:endParaRPr lang="ru-RU"/>
        </a:p>
      </dgm:t>
    </dgm:pt>
    <dgm:pt modelId="{30673F1C-9454-4190-A3B9-8710B9933090}" type="pres">
      <dgm:prSet presAssocID="{264E45F5-F7A5-4AF0-AD85-D390F709C5DF}" presName="hierRoot2" presStyleCnt="0">
        <dgm:presLayoutVars>
          <dgm:hierBranch val="init"/>
        </dgm:presLayoutVars>
      </dgm:prSet>
      <dgm:spPr/>
    </dgm:pt>
    <dgm:pt modelId="{446167EA-163C-46D3-A6D6-921B95126AF9}" type="pres">
      <dgm:prSet presAssocID="{264E45F5-F7A5-4AF0-AD85-D390F709C5DF}" presName="rootComposite" presStyleCnt="0"/>
      <dgm:spPr/>
    </dgm:pt>
    <dgm:pt modelId="{E38F7E5C-F718-465D-949B-2CFAB2460030}" type="pres">
      <dgm:prSet presAssocID="{264E45F5-F7A5-4AF0-AD85-D390F709C5DF}" presName="rootText" presStyleLbl="node3" presStyleIdx="3" presStyleCnt="4" custScaleX="1754391" custScaleY="740027" custLinFactY="-528376" custLinFactNeighborX="4957" custLinFactNeighborY="-6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215727-1DD4-4658-AE53-20C1517EC02C}" type="pres">
      <dgm:prSet presAssocID="{264E45F5-F7A5-4AF0-AD85-D390F709C5DF}" presName="rootConnector" presStyleLbl="node3" presStyleIdx="3" presStyleCnt="4"/>
      <dgm:spPr/>
      <dgm:t>
        <a:bodyPr/>
        <a:lstStyle/>
        <a:p>
          <a:endParaRPr lang="ru-RU"/>
        </a:p>
      </dgm:t>
    </dgm:pt>
    <dgm:pt modelId="{B48B0F9E-9529-4B70-ADAF-B49995EF60C7}" type="pres">
      <dgm:prSet presAssocID="{264E45F5-F7A5-4AF0-AD85-D390F709C5DF}" presName="hierChild4" presStyleCnt="0"/>
      <dgm:spPr/>
    </dgm:pt>
    <dgm:pt modelId="{987B53DD-03E1-4DE2-B07A-DA42934BB48E}" type="pres">
      <dgm:prSet presAssocID="{264E45F5-F7A5-4AF0-AD85-D390F709C5DF}" presName="hierChild5" presStyleCnt="0"/>
      <dgm:spPr/>
    </dgm:pt>
    <dgm:pt modelId="{011471B0-9B40-43BB-8DF0-D4C917A40F7D}" type="pres">
      <dgm:prSet presAssocID="{64CD4E98-2E32-4033-9B74-D77BE520B6ED}" presName="hierChild5" presStyleCnt="0"/>
      <dgm:spPr/>
    </dgm:pt>
    <dgm:pt modelId="{40360B64-3542-4CA7-9EC5-60384FDF3724}" type="pres">
      <dgm:prSet presAssocID="{819BB615-D1E1-4355-80C9-BC46E4A31330}" presName="hierChild3" presStyleCnt="0"/>
      <dgm:spPr/>
    </dgm:pt>
    <dgm:pt modelId="{B9CA2233-B300-4C6F-9CF4-28CAD1869F39}" type="pres">
      <dgm:prSet presAssocID="{738FA250-5DA9-466B-9138-85CB5AD5F25F}" presName="Name111" presStyleLbl="parChTrans1D2" presStyleIdx="1" presStyleCnt="2"/>
      <dgm:spPr/>
      <dgm:t>
        <a:bodyPr/>
        <a:lstStyle/>
        <a:p>
          <a:endParaRPr lang="ru-RU"/>
        </a:p>
      </dgm:t>
    </dgm:pt>
    <dgm:pt modelId="{5D900143-6F35-48E9-BDE9-7371FDE6ADA0}" type="pres">
      <dgm:prSet presAssocID="{E373556A-952E-4C25-96F0-B114D2BD5022}" presName="hierRoot3" presStyleCnt="0">
        <dgm:presLayoutVars>
          <dgm:hierBranch val="init"/>
        </dgm:presLayoutVars>
      </dgm:prSet>
      <dgm:spPr/>
    </dgm:pt>
    <dgm:pt modelId="{5B6F9516-E7EB-41FC-894F-44589236651A}" type="pres">
      <dgm:prSet presAssocID="{E373556A-952E-4C25-96F0-B114D2BD5022}" presName="rootComposite3" presStyleCnt="0"/>
      <dgm:spPr/>
    </dgm:pt>
    <dgm:pt modelId="{FAAFBFDF-058B-4A2C-AFB3-AE034A7A39AF}" type="pres">
      <dgm:prSet presAssocID="{E373556A-952E-4C25-96F0-B114D2BD5022}" presName="rootText3" presStyleLbl="asst1" presStyleIdx="0" presStyleCnt="1" custScaleX="611593" custScaleY="611593" custLinFactX="37029" custLinFactY="3632" custLinFactNeighborX="10000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A22C2E-F7C4-40A5-A8B5-73AD67C43E6B}" type="pres">
      <dgm:prSet presAssocID="{E373556A-952E-4C25-96F0-B114D2BD5022}" presName="rootConnector3" presStyleLbl="asst1" presStyleIdx="0" presStyleCnt="1"/>
      <dgm:spPr/>
      <dgm:t>
        <a:bodyPr/>
        <a:lstStyle/>
        <a:p>
          <a:endParaRPr lang="ru-RU"/>
        </a:p>
      </dgm:t>
    </dgm:pt>
    <dgm:pt modelId="{0F09111C-BD1B-400D-91D3-C51869383262}" type="pres">
      <dgm:prSet presAssocID="{E373556A-952E-4C25-96F0-B114D2BD5022}" presName="hierChild6" presStyleCnt="0"/>
      <dgm:spPr/>
    </dgm:pt>
    <dgm:pt modelId="{CA458BA4-A2A8-42B7-9A74-BB20933FA314}" type="pres">
      <dgm:prSet presAssocID="{E373556A-952E-4C25-96F0-B114D2BD5022}" presName="hierChild7" presStyleCnt="0"/>
      <dgm:spPr/>
    </dgm:pt>
  </dgm:ptLst>
  <dgm:cxnLst>
    <dgm:cxn modelId="{76B22D37-9A4E-4722-869D-2EA14F2283D1}" type="presOf" srcId="{819BB615-D1E1-4355-80C9-BC46E4A31330}" destId="{8162EDEE-B45B-4E9B-8CE4-C7A89A11679D}" srcOrd="0" destOrd="0" presId="urn:microsoft.com/office/officeart/2005/8/layout/orgChart1"/>
    <dgm:cxn modelId="{92664C7A-8B10-4ACA-8363-CDCE79404560}" srcId="{8EBB8DEC-0A06-4ED0-98BD-FF49E43408E8}" destId="{819BB615-D1E1-4355-80C9-BC46E4A31330}" srcOrd="0" destOrd="0" parTransId="{E025F33C-113D-422E-AC7E-101CB21B5032}" sibTransId="{6FFC1CD4-5557-48C6-8181-024BA86FDFFC}"/>
    <dgm:cxn modelId="{2F5218E6-45F3-4DD9-A97C-0E4505440BFB}" srcId="{819BB615-D1E1-4355-80C9-BC46E4A31330}" destId="{E373556A-952E-4C25-96F0-B114D2BD5022}" srcOrd="0" destOrd="0" parTransId="{738FA250-5DA9-466B-9138-85CB5AD5F25F}" sibTransId="{A8DBA339-9A05-4098-B684-CE40BE8BD692}"/>
    <dgm:cxn modelId="{2EC8F6B8-C1EB-4D7C-A001-1904DB958518}" type="presOf" srcId="{E0673E4C-A82F-4BED-95D9-B954F872E49F}" destId="{A5C225FE-5E8D-4CEA-8C09-CE9D8006B985}" srcOrd="0" destOrd="0" presId="urn:microsoft.com/office/officeart/2005/8/layout/orgChart1"/>
    <dgm:cxn modelId="{059216D6-46E8-4524-9883-C66D6A0ACF2A}" type="presOf" srcId="{E0673E4C-A82F-4BED-95D9-B954F872E49F}" destId="{56C9A657-2CB6-4FD5-AAC3-FBE822BC3095}" srcOrd="1" destOrd="0" presId="urn:microsoft.com/office/officeart/2005/8/layout/orgChart1"/>
    <dgm:cxn modelId="{BA188BAB-FB04-49BF-A7DC-56123540C821}" type="presOf" srcId="{F8E87F45-A122-4F15-BF84-6A5E216782A6}" destId="{9D496F1F-AC21-4C50-A84A-0ADEAADE2A7D}" srcOrd="0" destOrd="0" presId="urn:microsoft.com/office/officeart/2005/8/layout/orgChart1"/>
    <dgm:cxn modelId="{B4DCB9BF-5ED3-4E73-8432-F54554823A52}" type="presOf" srcId="{0E89D926-B1B2-43B2-B217-DA192270913D}" destId="{D1FC9AA9-E7E5-4A74-87D2-4ABF873222B5}" srcOrd="0" destOrd="0" presId="urn:microsoft.com/office/officeart/2005/8/layout/orgChart1"/>
    <dgm:cxn modelId="{F9EA76DD-ABA5-433D-96A1-21CBEAF842A7}" srcId="{64CD4E98-2E32-4033-9B74-D77BE520B6ED}" destId="{264E45F5-F7A5-4AF0-AD85-D390F709C5DF}" srcOrd="3" destOrd="0" parTransId="{EE0B9EDC-2423-4140-99C9-72223EEA6DB3}" sibTransId="{F5BDB6F6-A840-4E96-AE86-8E24EA3CB572}"/>
    <dgm:cxn modelId="{F3044667-BD64-4525-8865-BBD2D7384AF2}" srcId="{64CD4E98-2E32-4033-9B74-D77BE520B6ED}" destId="{0E89D926-B1B2-43B2-B217-DA192270913D}" srcOrd="2" destOrd="0" parTransId="{7286AF80-74C3-4C80-87FF-6CBC94F8C349}" sibTransId="{5974AF17-6C2F-4D1B-A303-3AC7E5C48163}"/>
    <dgm:cxn modelId="{EC2CCFB9-EE9E-4175-A3FD-EF5D9E598A09}" type="presOf" srcId="{819BB615-D1E1-4355-80C9-BC46E4A31330}" destId="{CC9FA18E-0078-450B-8CB6-DFB3AE1C76FC}" srcOrd="1" destOrd="0" presId="urn:microsoft.com/office/officeart/2005/8/layout/orgChart1"/>
    <dgm:cxn modelId="{6000F0D3-3108-4607-9011-E0B3D8AC9766}" type="presOf" srcId="{738FA250-5DA9-466B-9138-85CB5AD5F25F}" destId="{B9CA2233-B300-4C6F-9CF4-28CAD1869F39}" srcOrd="0" destOrd="0" presId="urn:microsoft.com/office/officeart/2005/8/layout/orgChart1"/>
    <dgm:cxn modelId="{D806032A-9ABF-4C07-BA2D-8D7B3016A921}" type="presOf" srcId="{9E44BE95-1CDB-4FDA-98B0-26862734F50D}" destId="{78D5A7EC-FE2B-4E46-BB15-8781F06434BC}" srcOrd="1" destOrd="0" presId="urn:microsoft.com/office/officeart/2005/8/layout/orgChart1"/>
    <dgm:cxn modelId="{7984D2FA-D89D-43AC-8532-A860003C8722}" srcId="{64CD4E98-2E32-4033-9B74-D77BE520B6ED}" destId="{E0673E4C-A82F-4BED-95D9-B954F872E49F}" srcOrd="0" destOrd="0" parTransId="{F933511E-120C-40FA-A919-032952C0756E}" sibTransId="{740D55F8-8C3B-4E5B-A5AB-3DA9DA030A96}"/>
    <dgm:cxn modelId="{252DDA48-62B6-4E14-868B-173212B3DF45}" type="presOf" srcId="{7286AF80-74C3-4C80-87FF-6CBC94F8C349}" destId="{12AFB9B2-2AA4-48F8-A563-68668F1E8C36}" srcOrd="0" destOrd="0" presId="urn:microsoft.com/office/officeart/2005/8/layout/orgChart1"/>
    <dgm:cxn modelId="{ECCEC666-033B-4246-8FC2-326C7EAE0E77}" srcId="{819BB615-D1E1-4355-80C9-BC46E4A31330}" destId="{64CD4E98-2E32-4033-9B74-D77BE520B6ED}" srcOrd="1" destOrd="0" parTransId="{A18F016C-2A2B-421C-90D8-448ABD8443FC}" sibTransId="{A7206A24-3EF2-4FB0-A8DD-35556BE109DA}"/>
    <dgm:cxn modelId="{490AD20F-0617-4FA1-9F44-29A1C67F7118}" type="presOf" srcId="{E373556A-952E-4C25-96F0-B114D2BD5022}" destId="{D2A22C2E-F7C4-40A5-A8B5-73AD67C43E6B}" srcOrd="1" destOrd="0" presId="urn:microsoft.com/office/officeart/2005/8/layout/orgChart1"/>
    <dgm:cxn modelId="{84C5300B-1ECD-4F4A-B6FB-C5792A3DB77A}" type="presOf" srcId="{8EBB8DEC-0A06-4ED0-98BD-FF49E43408E8}" destId="{52766B75-54D1-4E9D-9D96-4724E783DE60}" srcOrd="0" destOrd="0" presId="urn:microsoft.com/office/officeart/2005/8/layout/orgChart1"/>
    <dgm:cxn modelId="{26035381-054A-49C5-9D30-F54CEF47EE07}" type="presOf" srcId="{9E44BE95-1CDB-4FDA-98B0-26862734F50D}" destId="{00F7D9BE-06BB-43CA-BB59-E8E24CEC5369}" srcOrd="0" destOrd="0" presId="urn:microsoft.com/office/officeart/2005/8/layout/orgChart1"/>
    <dgm:cxn modelId="{D5CF389C-CE10-4740-9143-67944C189D4A}" type="presOf" srcId="{64CD4E98-2E32-4033-9B74-D77BE520B6ED}" destId="{376D56F0-865B-4420-9016-FCC4ECA86B83}" srcOrd="1" destOrd="0" presId="urn:microsoft.com/office/officeart/2005/8/layout/orgChart1"/>
    <dgm:cxn modelId="{989E1D7D-7C74-4BA7-A902-787D211D38E4}" type="presOf" srcId="{64CD4E98-2E32-4033-9B74-D77BE520B6ED}" destId="{5C506D7E-DB11-44C7-AD5B-E1CA8AF77952}" srcOrd="0" destOrd="0" presId="urn:microsoft.com/office/officeart/2005/8/layout/orgChart1"/>
    <dgm:cxn modelId="{D8CCBF3E-F15A-4817-9FFD-5BB72C3F1D91}" type="presOf" srcId="{E373556A-952E-4C25-96F0-B114D2BD5022}" destId="{FAAFBFDF-058B-4A2C-AFB3-AE034A7A39AF}" srcOrd="0" destOrd="0" presId="urn:microsoft.com/office/officeart/2005/8/layout/orgChart1"/>
    <dgm:cxn modelId="{6F069DFF-953A-4B9D-8F51-D09B40E1DB1E}" type="presOf" srcId="{A18F016C-2A2B-421C-90D8-448ABD8443FC}" destId="{8D664BAA-03FF-4396-8D46-E9F078F7D2EA}" srcOrd="0" destOrd="0" presId="urn:microsoft.com/office/officeart/2005/8/layout/orgChart1"/>
    <dgm:cxn modelId="{62533468-5D1C-401F-9C2F-8A770FE41CEF}" type="presOf" srcId="{264E45F5-F7A5-4AF0-AD85-D390F709C5DF}" destId="{CB215727-1DD4-4658-AE53-20C1517EC02C}" srcOrd="1" destOrd="0" presId="urn:microsoft.com/office/officeart/2005/8/layout/orgChart1"/>
    <dgm:cxn modelId="{AF05E0F6-0EED-4507-8937-2449FE67437E}" srcId="{64CD4E98-2E32-4033-9B74-D77BE520B6ED}" destId="{9E44BE95-1CDB-4FDA-98B0-26862734F50D}" srcOrd="1" destOrd="0" parTransId="{F8E87F45-A122-4F15-BF84-6A5E216782A6}" sibTransId="{5EDA3934-396B-4ED9-AD76-C6CC604FAFE7}"/>
    <dgm:cxn modelId="{D7A8741E-9B13-40A6-B5DD-9753CD937BE2}" type="presOf" srcId="{EE0B9EDC-2423-4140-99C9-72223EEA6DB3}" destId="{5F72E716-B550-4346-9399-0CA63A8F5CA6}" srcOrd="0" destOrd="0" presId="urn:microsoft.com/office/officeart/2005/8/layout/orgChart1"/>
    <dgm:cxn modelId="{4BAE8468-0AAF-4E71-BE6A-0C40868B93D7}" type="presOf" srcId="{F933511E-120C-40FA-A919-032952C0756E}" destId="{683697EF-380B-4BDD-86A2-83A460B7C9DD}" srcOrd="0" destOrd="0" presId="urn:microsoft.com/office/officeart/2005/8/layout/orgChart1"/>
    <dgm:cxn modelId="{A17622F2-D264-49AA-BBC4-A714F97DF249}" type="presOf" srcId="{0E89D926-B1B2-43B2-B217-DA192270913D}" destId="{315637FC-C196-41A8-B0C0-807EFF588986}" srcOrd="1" destOrd="0" presId="urn:microsoft.com/office/officeart/2005/8/layout/orgChart1"/>
    <dgm:cxn modelId="{EADE3916-284A-4425-9D4C-DA21DD60B38E}" type="presOf" srcId="{264E45F5-F7A5-4AF0-AD85-D390F709C5DF}" destId="{E38F7E5C-F718-465D-949B-2CFAB2460030}" srcOrd="0" destOrd="0" presId="urn:microsoft.com/office/officeart/2005/8/layout/orgChart1"/>
    <dgm:cxn modelId="{D2A24E5E-6221-4C78-92C9-99452B47F053}" type="presParOf" srcId="{52766B75-54D1-4E9D-9D96-4724E783DE60}" destId="{9FCF8D1F-C04C-46FB-B6C0-AB0B19AC3FD2}" srcOrd="0" destOrd="0" presId="urn:microsoft.com/office/officeart/2005/8/layout/orgChart1"/>
    <dgm:cxn modelId="{B93238FD-2FCE-41A0-A946-D63705B0E506}" type="presParOf" srcId="{9FCF8D1F-C04C-46FB-B6C0-AB0B19AC3FD2}" destId="{785806ED-B336-43FE-9D5B-C780B5B6C4EA}" srcOrd="0" destOrd="0" presId="urn:microsoft.com/office/officeart/2005/8/layout/orgChart1"/>
    <dgm:cxn modelId="{0A06D629-B315-414A-90B9-750E83613BF8}" type="presParOf" srcId="{785806ED-B336-43FE-9D5B-C780B5B6C4EA}" destId="{8162EDEE-B45B-4E9B-8CE4-C7A89A11679D}" srcOrd="0" destOrd="0" presId="urn:microsoft.com/office/officeart/2005/8/layout/orgChart1"/>
    <dgm:cxn modelId="{37909266-4A6D-436B-9405-E270D44F40A0}" type="presParOf" srcId="{785806ED-B336-43FE-9D5B-C780B5B6C4EA}" destId="{CC9FA18E-0078-450B-8CB6-DFB3AE1C76FC}" srcOrd="1" destOrd="0" presId="urn:microsoft.com/office/officeart/2005/8/layout/orgChart1"/>
    <dgm:cxn modelId="{046614C7-51DE-4027-8B09-DFCC652AA2F4}" type="presParOf" srcId="{9FCF8D1F-C04C-46FB-B6C0-AB0B19AC3FD2}" destId="{12D302BC-71B7-4981-B968-2566B8846E3B}" srcOrd="1" destOrd="0" presId="urn:microsoft.com/office/officeart/2005/8/layout/orgChart1"/>
    <dgm:cxn modelId="{D8CB5B49-349A-4CB6-A038-E5238B97ADF3}" type="presParOf" srcId="{12D302BC-71B7-4981-B968-2566B8846E3B}" destId="{8D664BAA-03FF-4396-8D46-E9F078F7D2EA}" srcOrd="0" destOrd="0" presId="urn:microsoft.com/office/officeart/2005/8/layout/orgChart1"/>
    <dgm:cxn modelId="{7BDC5A7B-5606-4224-93DB-180F2809BF5E}" type="presParOf" srcId="{12D302BC-71B7-4981-B968-2566B8846E3B}" destId="{E0190C69-48A9-4342-96F0-D1E2591E79A4}" srcOrd="1" destOrd="0" presId="urn:microsoft.com/office/officeart/2005/8/layout/orgChart1"/>
    <dgm:cxn modelId="{8865B26F-5F30-461A-B314-904BCF10B4E8}" type="presParOf" srcId="{E0190C69-48A9-4342-96F0-D1E2591E79A4}" destId="{8B396EFC-B17E-4845-A2D1-5E11960D2CB8}" srcOrd="0" destOrd="0" presId="urn:microsoft.com/office/officeart/2005/8/layout/orgChart1"/>
    <dgm:cxn modelId="{089394C0-D435-4FF3-B855-3258C5E150D8}" type="presParOf" srcId="{8B396EFC-B17E-4845-A2D1-5E11960D2CB8}" destId="{5C506D7E-DB11-44C7-AD5B-E1CA8AF77952}" srcOrd="0" destOrd="0" presId="urn:microsoft.com/office/officeart/2005/8/layout/orgChart1"/>
    <dgm:cxn modelId="{1F7EC634-269D-4C50-8CFD-B12B4F92A1F5}" type="presParOf" srcId="{8B396EFC-B17E-4845-A2D1-5E11960D2CB8}" destId="{376D56F0-865B-4420-9016-FCC4ECA86B83}" srcOrd="1" destOrd="0" presId="urn:microsoft.com/office/officeart/2005/8/layout/orgChart1"/>
    <dgm:cxn modelId="{646C058E-7344-4295-AA57-71030D112CAB}" type="presParOf" srcId="{E0190C69-48A9-4342-96F0-D1E2591E79A4}" destId="{3456A4E3-B88D-4725-B29C-EEA3DC23C95D}" srcOrd="1" destOrd="0" presId="urn:microsoft.com/office/officeart/2005/8/layout/orgChart1"/>
    <dgm:cxn modelId="{13A1217A-7D29-4C1F-BC79-95B9B6CBFC39}" type="presParOf" srcId="{3456A4E3-B88D-4725-B29C-EEA3DC23C95D}" destId="{683697EF-380B-4BDD-86A2-83A460B7C9DD}" srcOrd="0" destOrd="0" presId="urn:microsoft.com/office/officeart/2005/8/layout/orgChart1"/>
    <dgm:cxn modelId="{6A46678F-F9FB-4296-AC00-F5675DC2419C}" type="presParOf" srcId="{3456A4E3-B88D-4725-B29C-EEA3DC23C95D}" destId="{2C7A2448-59A3-4359-9E0D-82C5AB935F20}" srcOrd="1" destOrd="0" presId="urn:microsoft.com/office/officeart/2005/8/layout/orgChart1"/>
    <dgm:cxn modelId="{FDC3C7FD-8616-4B5B-947D-31275B2D4ADD}" type="presParOf" srcId="{2C7A2448-59A3-4359-9E0D-82C5AB935F20}" destId="{63D5007B-82A6-43CB-9EB8-E2E4280ED5DA}" srcOrd="0" destOrd="0" presId="urn:microsoft.com/office/officeart/2005/8/layout/orgChart1"/>
    <dgm:cxn modelId="{13871284-C90E-44E9-A9DD-0CBEB637236E}" type="presParOf" srcId="{63D5007B-82A6-43CB-9EB8-E2E4280ED5DA}" destId="{A5C225FE-5E8D-4CEA-8C09-CE9D8006B985}" srcOrd="0" destOrd="0" presId="urn:microsoft.com/office/officeart/2005/8/layout/orgChart1"/>
    <dgm:cxn modelId="{9DE35E02-BEC1-4FA7-8347-4A271FA01DBC}" type="presParOf" srcId="{63D5007B-82A6-43CB-9EB8-E2E4280ED5DA}" destId="{56C9A657-2CB6-4FD5-AAC3-FBE822BC3095}" srcOrd="1" destOrd="0" presId="urn:microsoft.com/office/officeart/2005/8/layout/orgChart1"/>
    <dgm:cxn modelId="{8704DBCA-D046-4EF2-86B4-CE693795F4A7}" type="presParOf" srcId="{2C7A2448-59A3-4359-9E0D-82C5AB935F20}" destId="{1C3B495C-0D6D-42E6-9D9F-53C6785CD0A7}" srcOrd="1" destOrd="0" presId="urn:microsoft.com/office/officeart/2005/8/layout/orgChart1"/>
    <dgm:cxn modelId="{25B21831-E6BA-4AA1-ADBA-0598B6BE0D3D}" type="presParOf" srcId="{2C7A2448-59A3-4359-9E0D-82C5AB935F20}" destId="{507345A0-F852-4A43-937B-20A1A4E5F48F}" srcOrd="2" destOrd="0" presId="urn:microsoft.com/office/officeart/2005/8/layout/orgChart1"/>
    <dgm:cxn modelId="{EE12CEAE-E385-4E5F-A960-C01092E2A78D}" type="presParOf" srcId="{3456A4E3-B88D-4725-B29C-EEA3DC23C95D}" destId="{9D496F1F-AC21-4C50-A84A-0ADEAADE2A7D}" srcOrd="2" destOrd="0" presId="urn:microsoft.com/office/officeart/2005/8/layout/orgChart1"/>
    <dgm:cxn modelId="{128AA11D-B98D-416A-95F9-93CA9255564F}" type="presParOf" srcId="{3456A4E3-B88D-4725-B29C-EEA3DC23C95D}" destId="{04C642C5-10FD-4589-B400-7F36006DCFFC}" srcOrd="3" destOrd="0" presId="urn:microsoft.com/office/officeart/2005/8/layout/orgChart1"/>
    <dgm:cxn modelId="{28257E69-1911-4A87-852F-F908670772F0}" type="presParOf" srcId="{04C642C5-10FD-4589-B400-7F36006DCFFC}" destId="{4A454C3B-D252-4A73-8A25-0F533CFDAB16}" srcOrd="0" destOrd="0" presId="urn:microsoft.com/office/officeart/2005/8/layout/orgChart1"/>
    <dgm:cxn modelId="{7D5A04FC-C104-49E6-BD35-C6EFAC1556D8}" type="presParOf" srcId="{4A454C3B-D252-4A73-8A25-0F533CFDAB16}" destId="{00F7D9BE-06BB-43CA-BB59-E8E24CEC5369}" srcOrd="0" destOrd="0" presId="urn:microsoft.com/office/officeart/2005/8/layout/orgChart1"/>
    <dgm:cxn modelId="{05FA4BFA-A9E5-4775-B163-8A3EE0E225F9}" type="presParOf" srcId="{4A454C3B-D252-4A73-8A25-0F533CFDAB16}" destId="{78D5A7EC-FE2B-4E46-BB15-8781F06434BC}" srcOrd="1" destOrd="0" presId="urn:microsoft.com/office/officeart/2005/8/layout/orgChart1"/>
    <dgm:cxn modelId="{11C5598F-481A-4FBB-87D6-EB7B0015AF20}" type="presParOf" srcId="{04C642C5-10FD-4589-B400-7F36006DCFFC}" destId="{CDB00AF4-4012-42ED-9467-E2EC944854CF}" srcOrd="1" destOrd="0" presId="urn:microsoft.com/office/officeart/2005/8/layout/orgChart1"/>
    <dgm:cxn modelId="{CAAD3F62-C429-4A55-B0D7-04DC7FFF95FD}" type="presParOf" srcId="{04C642C5-10FD-4589-B400-7F36006DCFFC}" destId="{48C2FA38-913D-47A0-9364-51B3E92925F7}" srcOrd="2" destOrd="0" presId="urn:microsoft.com/office/officeart/2005/8/layout/orgChart1"/>
    <dgm:cxn modelId="{49F7FCA1-B73B-4EC3-8C30-16C63DA9F6D3}" type="presParOf" srcId="{3456A4E3-B88D-4725-B29C-EEA3DC23C95D}" destId="{12AFB9B2-2AA4-48F8-A563-68668F1E8C36}" srcOrd="4" destOrd="0" presId="urn:microsoft.com/office/officeart/2005/8/layout/orgChart1"/>
    <dgm:cxn modelId="{93040EAD-D44F-4631-AB7C-5AC90735700D}" type="presParOf" srcId="{3456A4E3-B88D-4725-B29C-EEA3DC23C95D}" destId="{CCE7C6F1-5974-4059-A2D4-AFEB192667B2}" srcOrd="5" destOrd="0" presId="urn:microsoft.com/office/officeart/2005/8/layout/orgChart1"/>
    <dgm:cxn modelId="{AAE248FC-126B-4C18-9658-1BDD012133C5}" type="presParOf" srcId="{CCE7C6F1-5974-4059-A2D4-AFEB192667B2}" destId="{AB2B84AA-BE1B-4E4E-AD32-6A9F04C7AC46}" srcOrd="0" destOrd="0" presId="urn:microsoft.com/office/officeart/2005/8/layout/orgChart1"/>
    <dgm:cxn modelId="{2D48EC6E-3979-46E3-9B9C-D2315B41585D}" type="presParOf" srcId="{AB2B84AA-BE1B-4E4E-AD32-6A9F04C7AC46}" destId="{D1FC9AA9-E7E5-4A74-87D2-4ABF873222B5}" srcOrd="0" destOrd="0" presId="urn:microsoft.com/office/officeart/2005/8/layout/orgChart1"/>
    <dgm:cxn modelId="{59D8D579-6F16-4253-8268-8DC942306535}" type="presParOf" srcId="{AB2B84AA-BE1B-4E4E-AD32-6A9F04C7AC46}" destId="{315637FC-C196-41A8-B0C0-807EFF588986}" srcOrd="1" destOrd="0" presId="urn:microsoft.com/office/officeart/2005/8/layout/orgChart1"/>
    <dgm:cxn modelId="{848C2D21-7B53-4E09-AFEB-D048E23C8548}" type="presParOf" srcId="{CCE7C6F1-5974-4059-A2D4-AFEB192667B2}" destId="{30FC305C-9761-471D-BCCA-7F7C705ABCD9}" srcOrd="1" destOrd="0" presId="urn:microsoft.com/office/officeart/2005/8/layout/orgChart1"/>
    <dgm:cxn modelId="{8BB4550B-E926-4DF0-996B-850504EA75DB}" type="presParOf" srcId="{CCE7C6F1-5974-4059-A2D4-AFEB192667B2}" destId="{38597A58-B7E1-474E-8138-04F168203E72}" srcOrd="2" destOrd="0" presId="urn:microsoft.com/office/officeart/2005/8/layout/orgChart1"/>
    <dgm:cxn modelId="{95B2EBC8-EDCA-4246-95BA-14FDFAC771CA}" type="presParOf" srcId="{3456A4E3-B88D-4725-B29C-EEA3DC23C95D}" destId="{5F72E716-B550-4346-9399-0CA63A8F5CA6}" srcOrd="6" destOrd="0" presId="urn:microsoft.com/office/officeart/2005/8/layout/orgChart1"/>
    <dgm:cxn modelId="{EBCB1371-3412-471E-AF92-372B8ED6E274}" type="presParOf" srcId="{3456A4E3-B88D-4725-B29C-EEA3DC23C95D}" destId="{30673F1C-9454-4190-A3B9-8710B9933090}" srcOrd="7" destOrd="0" presId="urn:microsoft.com/office/officeart/2005/8/layout/orgChart1"/>
    <dgm:cxn modelId="{5BC8ACD6-AF32-4421-A20C-5D8FFF9964F4}" type="presParOf" srcId="{30673F1C-9454-4190-A3B9-8710B9933090}" destId="{446167EA-163C-46D3-A6D6-921B95126AF9}" srcOrd="0" destOrd="0" presId="urn:microsoft.com/office/officeart/2005/8/layout/orgChart1"/>
    <dgm:cxn modelId="{FD6A1755-B806-40BF-99B8-61889C384525}" type="presParOf" srcId="{446167EA-163C-46D3-A6D6-921B95126AF9}" destId="{E38F7E5C-F718-465D-949B-2CFAB2460030}" srcOrd="0" destOrd="0" presId="urn:microsoft.com/office/officeart/2005/8/layout/orgChart1"/>
    <dgm:cxn modelId="{7FBFDE58-3724-49F9-B8C4-4CE667412E7B}" type="presParOf" srcId="{446167EA-163C-46D3-A6D6-921B95126AF9}" destId="{CB215727-1DD4-4658-AE53-20C1517EC02C}" srcOrd="1" destOrd="0" presId="urn:microsoft.com/office/officeart/2005/8/layout/orgChart1"/>
    <dgm:cxn modelId="{9930E9F0-A2A4-46F2-B01B-683AA44645C1}" type="presParOf" srcId="{30673F1C-9454-4190-A3B9-8710B9933090}" destId="{B48B0F9E-9529-4B70-ADAF-B49995EF60C7}" srcOrd="1" destOrd="0" presId="urn:microsoft.com/office/officeart/2005/8/layout/orgChart1"/>
    <dgm:cxn modelId="{87382A20-F376-4A5A-AF78-4E343E64D4E9}" type="presParOf" srcId="{30673F1C-9454-4190-A3B9-8710B9933090}" destId="{987B53DD-03E1-4DE2-B07A-DA42934BB48E}" srcOrd="2" destOrd="0" presId="urn:microsoft.com/office/officeart/2005/8/layout/orgChart1"/>
    <dgm:cxn modelId="{D71CB122-CB09-440A-B5B8-15582BF7B6A5}" type="presParOf" srcId="{E0190C69-48A9-4342-96F0-D1E2591E79A4}" destId="{011471B0-9B40-43BB-8DF0-D4C917A40F7D}" srcOrd="2" destOrd="0" presId="urn:microsoft.com/office/officeart/2005/8/layout/orgChart1"/>
    <dgm:cxn modelId="{BC4702A7-6B3B-453C-A2CC-64CB051F5E18}" type="presParOf" srcId="{9FCF8D1F-C04C-46FB-B6C0-AB0B19AC3FD2}" destId="{40360B64-3542-4CA7-9EC5-60384FDF3724}" srcOrd="2" destOrd="0" presId="urn:microsoft.com/office/officeart/2005/8/layout/orgChart1"/>
    <dgm:cxn modelId="{7BAA0970-CE08-48F0-8B7B-2E11C5BD0D0B}" type="presParOf" srcId="{40360B64-3542-4CA7-9EC5-60384FDF3724}" destId="{B9CA2233-B300-4C6F-9CF4-28CAD1869F39}" srcOrd="0" destOrd="0" presId="urn:microsoft.com/office/officeart/2005/8/layout/orgChart1"/>
    <dgm:cxn modelId="{968FB90F-2791-4C3D-921F-4B4326E9CF8C}" type="presParOf" srcId="{40360B64-3542-4CA7-9EC5-60384FDF3724}" destId="{5D900143-6F35-48E9-BDE9-7371FDE6ADA0}" srcOrd="1" destOrd="0" presId="urn:microsoft.com/office/officeart/2005/8/layout/orgChart1"/>
    <dgm:cxn modelId="{CE8D6715-0D22-48A3-8DD6-51A743928D16}" type="presParOf" srcId="{5D900143-6F35-48E9-BDE9-7371FDE6ADA0}" destId="{5B6F9516-E7EB-41FC-894F-44589236651A}" srcOrd="0" destOrd="0" presId="urn:microsoft.com/office/officeart/2005/8/layout/orgChart1"/>
    <dgm:cxn modelId="{C533E65B-611F-4D0B-920A-7EE48FD63117}" type="presParOf" srcId="{5B6F9516-E7EB-41FC-894F-44589236651A}" destId="{FAAFBFDF-058B-4A2C-AFB3-AE034A7A39AF}" srcOrd="0" destOrd="0" presId="urn:microsoft.com/office/officeart/2005/8/layout/orgChart1"/>
    <dgm:cxn modelId="{C4EAD41B-C8A9-48DD-98C8-E7F0F7A5243C}" type="presParOf" srcId="{5B6F9516-E7EB-41FC-894F-44589236651A}" destId="{D2A22C2E-F7C4-40A5-A8B5-73AD67C43E6B}" srcOrd="1" destOrd="0" presId="urn:microsoft.com/office/officeart/2005/8/layout/orgChart1"/>
    <dgm:cxn modelId="{54475BFB-AF3B-4080-BAAF-0C5B7B6A332D}" type="presParOf" srcId="{5D900143-6F35-48E9-BDE9-7371FDE6ADA0}" destId="{0F09111C-BD1B-400D-91D3-C51869383262}" srcOrd="1" destOrd="0" presId="urn:microsoft.com/office/officeart/2005/8/layout/orgChart1"/>
    <dgm:cxn modelId="{91280E08-7EDC-4229-AA3A-9C9AC76A5C85}" type="presParOf" srcId="{5D900143-6F35-48E9-BDE9-7371FDE6ADA0}" destId="{CA458BA4-A2A8-42B7-9A74-BB20933FA314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066800"/>
            <a:ext cx="8001000" cy="1472184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ՀՀ ԲՆՈՒԹՅԱՆ ՀԱՏՈՒԿ ՊԱՀՊԱՆՎՈՂ ՏԱՐԱԾՔՆԵՐԸ ԵՎ ԴՐԱՆՑ ԿԱՌԱՎԱՐՈՒՄԸ</a:t>
            </a:r>
            <a:endParaRPr lang="ru-RU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581400"/>
            <a:ext cx="7406640" cy="1752600"/>
          </a:xfrm>
        </p:spPr>
        <p:txBody>
          <a:bodyPr>
            <a:normAutofit/>
          </a:bodyPr>
          <a:lstStyle/>
          <a:p>
            <a:pPr algn="r"/>
            <a:r>
              <a:rPr lang="en-US" sz="2000" i="1" dirty="0" err="1" smtClean="0"/>
              <a:t>Հեղինե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Հախվերդյան</a:t>
            </a:r>
            <a:endParaRPr lang="en-US" sz="2000" i="1" dirty="0" smtClean="0"/>
          </a:p>
          <a:p>
            <a:pPr algn="r"/>
            <a:r>
              <a:rPr lang="en-US" sz="1600" dirty="0" smtClean="0"/>
              <a:t>ԵՊՀ </a:t>
            </a:r>
            <a:r>
              <a:rPr lang="en-US" sz="1600" dirty="0" err="1" smtClean="0"/>
              <a:t>էկոոլգիական</a:t>
            </a:r>
            <a:r>
              <a:rPr lang="en-US" sz="1600" dirty="0" smtClean="0"/>
              <a:t> </a:t>
            </a:r>
            <a:r>
              <a:rPr lang="en-US" sz="1600" dirty="0" err="1" smtClean="0"/>
              <a:t>իրավունքի</a:t>
            </a:r>
            <a:r>
              <a:rPr lang="ru-RU" sz="1600" dirty="0" smtClean="0"/>
              <a:t> </a:t>
            </a:r>
            <a:endParaRPr lang="en-US" sz="1600" dirty="0" smtClean="0"/>
          </a:p>
          <a:p>
            <a:pPr algn="r"/>
            <a:r>
              <a:rPr lang="en-US" sz="1600" dirty="0" err="1" smtClean="0"/>
              <a:t>գիտաուսումնական</a:t>
            </a:r>
            <a:r>
              <a:rPr lang="en-US" sz="1600" dirty="0" smtClean="0"/>
              <a:t> </a:t>
            </a:r>
            <a:r>
              <a:rPr lang="en-US" sz="1600" dirty="0" err="1" smtClean="0"/>
              <a:t>կենտրոնի</a:t>
            </a:r>
            <a:r>
              <a:rPr lang="en-US" sz="1600" dirty="0" smtClean="0"/>
              <a:t> </a:t>
            </a:r>
            <a:r>
              <a:rPr lang="en-US" sz="1600" dirty="0" err="1" smtClean="0"/>
              <a:t>իրավաբան</a:t>
            </a:r>
            <a:endParaRPr lang="ru-RU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3505200" y="62484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ԵՐԵՎԱՆ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ԲՀՊՏ </a:t>
            </a:r>
            <a:r>
              <a:rPr lang="en-US" dirty="0" err="1" smtClean="0"/>
              <a:t>պահպանության</a:t>
            </a:r>
            <a:r>
              <a:rPr lang="en-US" dirty="0" smtClean="0"/>
              <a:t> </a:t>
            </a:r>
            <a:r>
              <a:rPr lang="en-US" dirty="0" err="1" smtClean="0"/>
              <a:t>ռեժիմը</a:t>
            </a:r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Սահմանվում</a:t>
            </a:r>
            <a:r>
              <a:rPr lang="en-US" dirty="0" smtClean="0"/>
              <a:t> է </a:t>
            </a:r>
            <a:r>
              <a:rPr lang="en-US" dirty="0" err="1" smtClean="0"/>
              <a:t>կանոնդրությամբ</a:t>
            </a:r>
            <a:r>
              <a:rPr lang="en-US" dirty="0" smtClean="0"/>
              <a:t> </a:t>
            </a:r>
            <a:r>
              <a:rPr lang="en-US" dirty="0" err="1" smtClean="0"/>
              <a:t>կամ</a:t>
            </a:r>
            <a:r>
              <a:rPr lang="en-US" dirty="0" smtClean="0"/>
              <a:t> </a:t>
            </a:r>
            <a:r>
              <a:rPr lang="en-US" dirty="0" err="1" smtClean="0"/>
              <a:t>բնության</a:t>
            </a:r>
            <a:r>
              <a:rPr lang="en-US" dirty="0" smtClean="0"/>
              <a:t> </a:t>
            </a:r>
            <a:r>
              <a:rPr lang="en-US" dirty="0" err="1" smtClean="0"/>
              <a:t>հուշարձանի</a:t>
            </a:r>
            <a:r>
              <a:rPr lang="en-US" dirty="0" smtClean="0"/>
              <a:t> </a:t>
            </a:r>
            <a:r>
              <a:rPr lang="en-US" dirty="0" err="1" smtClean="0"/>
              <a:t>անձնագրով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Պետք</a:t>
            </a:r>
            <a:r>
              <a:rPr lang="en-US" dirty="0" smtClean="0"/>
              <a:t> է </a:t>
            </a:r>
            <a:r>
              <a:rPr lang="en-US" dirty="0" err="1" smtClean="0"/>
              <a:t>համապատասխանի</a:t>
            </a:r>
            <a:r>
              <a:rPr lang="en-US" dirty="0" smtClean="0"/>
              <a:t> </a:t>
            </a:r>
            <a:r>
              <a:rPr lang="en-US" dirty="0" err="1" smtClean="0"/>
              <a:t>տվյալ</a:t>
            </a:r>
            <a:r>
              <a:rPr lang="en-US" dirty="0" smtClean="0"/>
              <a:t> </a:t>
            </a:r>
            <a:r>
              <a:rPr lang="en-US" dirty="0" err="1" smtClean="0"/>
              <a:t>տարածքի</a:t>
            </a:r>
            <a:r>
              <a:rPr lang="en-US" dirty="0" smtClean="0"/>
              <a:t> </a:t>
            </a:r>
            <a:r>
              <a:rPr lang="en-US" dirty="0" err="1" smtClean="0"/>
              <a:t>նպատակներին</a:t>
            </a:r>
            <a:r>
              <a:rPr lang="en-US" dirty="0" smtClean="0"/>
              <a:t> և </a:t>
            </a:r>
            <a:r>
              <a:rPr lang="en-US" dirty="0" err="1" smtClean="0"/>
              <a:t>խնդիրներին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Պետք</a:t>
            </a:r>
            <a:r>
              <a:rPr lang="en-US" dirty="0" smtClean="0"/>
              <a:t> է </a:t>
            </a:r>
            <a:r>
              <a:rPr lang="en-US" dirty="0" err="1" smtClean="0"/>
              <a:t>բխի</a:t>
            </a:r>
            <a:r>
              <a:rPr lang="en-US" dirty="0" smtClean="0"/>
              <a:t> </a:t>
            </a:r>
            <a:r>
              <a:rPr lang="en-US" dirty="0" err="1" smtClean="0"/>
              <a:t>օրենքով</a:t>
            </a:r>
            <a:r>
              <a:rPr lang="en-US" dirty="0" smtClean="0"/>
              <a:t> </a:t>
            </a:r>
            <a:r>
              <a:rPr lang="en-US" dirty="0" err="1" smtClean="0"/>
              <a:t>տվյալ</a:t>
            </a:r>
            <a:r>
              <a:rPr lang="en-US" dirty="0" smtClean="0"/>
              <a:t> </a:t>
            </a:r>
            <a:r>
              <a:rPr lang="en-US" dirty="0" err="1" smtClean="0"/>
              <a:t>կատեգորիայի</a:t>
            </a:r>
            <a:r>
              <a:rPr lang="en-US" dirty="0" smtClean="0"/>
              <a:t> ԲՀՊՏ-ի </a:t>
            </a:r>
            <a:r>
              <a:rPr lang="en-US" dirty="0" err="1" smtClean="0"/>
              <a:t>համար</a:t>
            </a:r>
            <a:r>
              <a:rPr lang="en-US" dirty="0" smtClean="0"/>
              <a:t> </a:t>
            </a:r>
            <a:r>
              <a:rPr lang="en-US" dirty="0" err="1" smtClean="0"/>
              <a:t>սահմանված</a:t>
            </a:r>
            <a:r>
              <a:rPr lang="en-US" dirty="0" smtClean="0"/>
              <a:t> </a:t>
            </a:r>
            <a:r>
              <a:rPr lang="en-US" dirty="0" err="1" smtClean="0"/>
              <a:t>ռեժիմից</a:t>
            </a:r>
            <a:r>
              <a:rPr lang="en-US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(!)</a:t>
            </a:r>
          </a:p>
          <a:p>
            <a:r>
              <a:rPr lang="ru-RU" dirty="0" smtClean="0"/>
              <a:t>Չի կարող սահմանվել պահպանության առավել մեղմ ռեժիմ, քան նախատեսված է օրենքով: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ԲՀՊՏ-ների կառավարումը</a:t>
            </a:r>
            <a:endParaRPr lang="ru-R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err="1" smtClean="0"/>
              <a:t>Պետական</a:t>
            </a:r>
            <a:r>
              <a:rPr lang="en-US" sz="4000" dirty="0" smtClean="0"/>
              <a:t> </a:t>
            </a:r>
            <a:r>
              <a:rPr lang="en-US" sz="4000" dirty="0" err="1" smtClean="0"/>
              <a:t>արգելավայրերի</a:t>
            </a:r>
            <a:r>
              <a:rPr lang="en-US" sz="4000" dirty="0" smtClean="0"/>
              <a:t> </a:t>
            </a:r>
            <a:r>
              <a:rPr lang="en-US" sz="4000" dirty="0" err="1" smtClean="0"/>
              <a:t>գերատեսչական</a:t>
            </a:r>
            <a:r>
              <a:rPr lang="en-US" sz="4000" dirty="0" smtClean="0"/>
              <a:t> </a:t>
            </a:r>
            <a:r>
              <a:rPr lang="en-US" sz="4000" dirty="0" err="1" smtClean="0"/>
              <a:t>ենթակայությունը</a:t>
            </a:r>
            <a:endParaRPr lang="ru-R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3517392" cy="4800600"/>
          </a:xfrm>
        </p:spPr>
        <p:txBody>
          <a:bodyPr>
            <a:normAutofit fontScale="32500" lnSpcReduction="20000"/>
          </a:bodyPr>
          <a:lstStyle/>
          <a:p>
            <a:r>
              <a:rPr lang="en-US" b="1" dirty="0" smtClean="0"/>
              <a:t>ՀՀ </a:t>
            </a:r>
            <a:r>
              <a:rPr lang="en-US" b="1" dirty="0" err="1" smtClean="0"/>
              <a:t>բնապահպանության</a:t>
            </a:r>
            <a:r>
              <a:rPr lang="en-US" b="1" dirty="0" smtClean="0"/>
              <a:t> </a:t>
            </a:r>
            <a:r>
              <a:rPr lang="en-US" b="1" dirty="0" err="1" smtClean="0"/>
              <a:t>նախարարություն</a:t>
            </a:r>
            <a:r>
              <a:rPr lang="en-US" b="1" dirty="0" smtClean="0"/>
              <a:t> </a:t>
            </a:r>
            <a:endParaRPr lang="ru-RU" dirty="0" smtClean="0"/>
          </a:p>
          <a:p>
            <a:r>
              <a:rPr lang="en-US" dirty="0" smtClean="0"/>
              <a:t>&lt;&lt;</a:t>
            </a:r>
            <a:r>
              <a:rPr lang="en-US" dirty="0" err="1" smtClean="0"/>
              <a:t>Խոսրովի</a:t>
            </a:r>
            <a:r>
              <a:rPr lang="en-US" dirty="0" smtClean="0"/>
              <a:t> </a:t>
            </a:r>
            <a:r>
              <a:rPr lang="en-US" dirty="0" err="1" smtClean="0"/>
              <a:t>անտառ</a:t>
            </a:r>
            <a:r>
              <a:rPr lang="en-US" dirty="0" smtClean="0"/>
              <a:t>&gt;&gt; </a:t>
            </a:r>
            <a:r>
              <a:rPr lang="en-US" dirty="0" err="1" smtClean="0"/>
              <a:t>պետական</a:t>
            </a:r>
            <a:r>
              <a:rPr lang="en-US" dirty="0" smtClean="0"/>
              <a:t> </a:t>
            </a:r>
            <a:r>
              <a:rPr lang="en-US" dirty="0" err="1" smtClean="0"/>
              <a:t>արգելոց</a:t>
            </a:r>
            <a:r>
              <a:rPr lang="en-US" dirty="0" smtClean="0"/>
              <a:t>”</a:t>
            </a:r>
            <a:endParaRPr lang="ru-RU" dirty="0" smtClean="0"/>
          </a:p>
          <a:p>
            <a:pPr lvl="0"/>
            <a:r>
              <a:rPr lang="en-US" dirty="0" smtClean="0"/>
              <a:t>&lt;&lt;</a:t>
            </a:r>
            <a:r>
              <a:rPr lang="en-US" dirty="0" err="1" smtClean="0"/>
              <a:t>Խոր</a:t>
            </a:r>
            <a:r>
              <a:rPr lang="en-US" dirty="0" smtClean="0"/>
              <a:t> </a:t>
            </a:r>
            <a:r>
              <a:rPr lang="en-US" dirty="0" err="1" smtClean="0"/>
              <a:t>վիրապ</a:t>
            </a:r>
            <a:r>
              <a:rPr lang="en-US" dirty="0" smtClean="0"/>
              <a:t>&gt;&gt; </a:t>
            </a:r>
            <a:endParaRPr lang="ru-RU" dirty="0" smtClean="0"/>
          </a:p>
          <a:p>
            <a:pPr lvl="0"/>
            <a:r>
              <a:rPr lang="en-US" dirty="0" smtClean="0"/>
              <a:t>&lt;&lt;</a:t>
            </a:r>
            <a:r>
              <a:rPr lang="en-US" dirty="0" err="1" smtClean="0"/>
              <a:t>Գոռավանի</a:t>
            </a:r>
            <a:r>
              <a:rPr lang="en-US" dirty="0" smtClean="0"/>
              <a:t> </a:t>
            </a:r>
            <a:r>
              <a:rPr lang="en-US" dirty="0" err="1" smtClean="0"/>
              <a:t>ավազուտներ</a:t>
            </a:r>
            <a:r>
              <a:rPr lang="en-US" dirty="0" smtClean="0"/>
              <a:t>&gt;&gt; </a:t>
            </a:r>
            <a:endParaRPr lang="ru-RU" dirty="0" smtClean="0"/>
          </a:p>
          <a:p>
            <a:pPr lvl="0"/>
            <a:r>
              <a:rPr lang="en-US" dirty="0" smtClean="0"/>
              <a:t>&lt;&lt;</a:t>
            </a:r>
            <a:r>
              <a:rPr lang="en-US" dirty="0" err="1" smtClean="0"/>
              <a:t>Գիլան</a:t>
            </a:r>
            <a:r>
              <a:rPr lang="en-US" dirty="0" smtClean="0"/>
              <a:t>&gt;&gt; </a:t>
            </a:r>
            <a:endParaRPr lang="ru-RU" dirty="0" smtClean="0"/>
          </a:p>
          <a:p>
            <a:r>
              <a:rPr lang="en-US" dirty="0" smtClean="0"/>
              <a:t>&lt;&lt;</a:t>
            </a:r>
            <a:r>
              <a:rPr lang="en-US" dirty="0" err="1" smtClean="0"/>
              <a:t>Շիկահող</a:t>
            </a:r>
            <a:r>
              <a:rPr lang="en-US" dirty="0" smtClean="0"/>
              <a:t>&gt;&gt; </a:t>
            </a:r>
            <a:r>
              <a:rPr lang="en-US" dirty="0" err="1" smtClean="0"/>
              <a:t>պետական</a:t>
            </a:r>
            <a:r>
              <a:rPr lang="en-US" dirty="0" smtClean="0"/>
              <a:t> </a:t>
            </a:r>
            <a:r>
              <a:rPr lang="en-US" dirty="0" err="1" smtClean="0"/>
              <a:t>արգելոց</a:t>
            </a:r>
            <a:r>
              <a:rPr lang="en-US" dirty="0" smtClean="0"/>
              <a:t>&gt;&gt;</a:t>
            </a:r>
            <a:endParaRPr lang="ru-RU" dirty="0" smtClean="0"/>
          </a:p>
          <a:p>
            <a:pPr lvl="0"/>
            <a:r>
              <a:rPr lang="en-US" dirty="0" smtClean="0"/>
              <a:t>&lt;&lt;</a:t>
            </a:r>
            <a:r>
              <a:rPr lang="en-US" dirty="0" err="1" smtClean="0"/>
              <a:t>Սոսու</a:t>
            </a:r>
            <a:r>
              <a:rPr lang="en-US" dirty="0" smtClean="0"/>
              <a:t> </a:t>
            </a:r>
            <a:r>
              <a:rPr lang="en-US" dirty="0" err="1" smtClean="0"/>
              <a:t>պուրակ</a:t>
            </a:r>
            <a:r>
              <a:rPr lang="en-US" dirty="0" smtClean="0"/>
              <a:t>&gt;&gt; </a:t>
            </a:r>
            <a:endParaRPr lang="ru-RU" dirty="0" smtClean="0"/>
          </a:p>
          <a:p>
            <a:pPr lvl="0"/>
            <a:r>
              <a:rPr lang="en-US" dirty="0" smtClean="0"/>
              <a:t>&lt;&lt;</a:t>
            </a:r>
            <a:r>
              <a:rPr lang="en-US" dirty="0" err="1" smtClean="0"/>
              <a:t>Զանգեզուր</a:t>
            </a:r>
            <a:r>
              <a:rPr lang="en-US" dirty="0" smtClean="0"/>
              <a:t>&gt;&gt; </a:t>
            </a:r>
            <a:endParaRPr lang="ru-RU" dirty="0" smtClean="0"/>
          </a:p>
          <a:p>
            <a:r>
              <a:rPr lang="en-US" dirty="0" smtClean="0"/>
              <a:t>&lt;&lt;</a:t>
            </a:r>
            <a:r>
              <a:rPr lang="en-US" dirty="0" err="1" smtClean="0"/>
              <a:t>Դիլիջան</a:t>
            </a:r>
            <a:r>
              <a:rPr lang="en-US" dirty="0" smtClean="0"/>
              <a:t>&gt;&gt; </a:t>
            </a:r>
            <a:r>
              <a:rPr lang="en-US" dirty="0" err="1" smtClean="0"/>
              <a:t>ազգային</a:t>
            </a:r>
            <a:r>
              <a:rPr lang="en-US" dirty="0" smtClean="0"/>
              <a:t> </a:t>
            </a:r>
            <a:r>
              <a:rPr lang="en-US" dirty="0" err="1" smtClean="0"/>
              <a:t>պարկ</a:t>
            </a:r>
            <a:r>
              <a:rPr lang="en-US" dirty="0" smtClean="0"/>
              <a:t>&gt;&gt;</a:t>
            </a:r>
            <a:endParaRPr lang="ru-RU" dirty="0" smtClean="0"/>
          </a:p>
          <a:p>
            <a:pPr lvl="0"/>
            <a:r>
              <a:rPr lang="en-US" dirty="0" smtClean="0"/>
              <a:t>&lt;&lt;</a:t>
            </a:r>
            <a:r>
              <a:rPr lang="en-US" dirty="0" err="1" smtClean="0"/>
              <a:t>Ախնաբադի</a:t>
            </a:r>
            <a:r>
              <a:rPr lang="en-US" dirty="0" smtClean="0"/>
              <a:t> </a:t>
            </a:r>
            <a:r>
              <a:rPr lang="en-US" dirty="0" err="1" smtClean="0"/>
              <a:t>կենու</a:t>
            </a:r>
            <a:r>
              <a:rPr lang="en-US" dirty="0" smtClean="0"/>
              <a:t> </a:t>
            </a:r>
            <a:r>
              <a:rPr lang="en-US" dirty="0" err="1" smtClean="0"/>
              <a:t>պուրակ</a:t>
            </a:r>
            <a:r>
              <a:rPr lang="en-US" dirty="0" smtClean="0"/>
              <a:t>&gt;&gt; </a:t>
            </a:r>
            <a:endParaRPr lang="ru-RU" dirty="0" smtClean="0"/>
          </a:p>
          <a:p>
            <a:r>
              <a:rPr lang="en-US" dirty="0" smtClean="0"/>
              <a:t>&lt;&lt;</a:t>
            </a:r>
            <a:r>
              <a:rPr lang="en-US" dirty="0" err="1" smtClean="0"/>
              <a:t>Սևան</a:t>
            </a:r>
            <a:r>
              <a:rPr lang="en-US" dirty="0" smtClean="0"/>
              <a:t>&gt;&gt; </a:t>
            </a:r>
            <a:r>
              <a:rPr lang="en-US" dirty="0" err="1" smtClean="0"/>
              <a:t>ազգային</a:t>
            </a:r>
            <a:r>
              <a:rPr lang="en-US" dirty="0" smtClean="0"/>
              <a:t> </a:t>
            </a:r>
            <a:r>
              <a:rPr lang="en-US" dirty="0" err="1" smtClean="0"/>
              <a:t>պարկ</a:t>
            </a:r>
            <a:r>
              <a:rPr lang="en-US" dirty="0" smtClean="0"/>
              <a:t>&gt;&gt;</a:t>
            </a:r>
            <a:endParaRPr lang="ru-RU" dirty="0" smtClean="0"/>
          </a:p>
          <a:p>
            <a:pPr lvl="0"/>
            <a:r>
              <a:rPr lang="en-US" dirty="0" smtClean="0"/>
              <a:t>&lt;&lt;</a:t>
            </a:r>
            <a:r>
              <a:rPr lang="en-US" dirty="0" err="1" smtClean="0"/>
              <a:t>Գիհու</a:t>
            </a:r>
            <a:r>
              <a:rPr lang="en-US" dirty="0" smtClean="0"/>
              <a:t> </a:t>
            </a:r>
            <a:r>
              <a:rPr lang="en-US" dirty="0" err="1" smtClean="0"/>
              <a:t>նոսրանտառային</a:t>
            </a:r>
            <a:r>
              <a:rPr lang="en-US" dirty="0" smtClean="0"/>
              <a:t>&gt;&gt; </a:t>
            </a:r>
            <a:endParaRPr lang="ru-RU" dirty="0" smtClean="0"/>
          </a:p>
          <a:p>
            <a:r>
              <a:rPr lang="en-US" dirty="0" smtClean="0"/>
              <a:t>&lt;&lt;</a:t>
            </a:r>
            <a:r>
              <a:rPr lang="en-US" dirty="0" err="1" smtClean="0"/>
              <a:t>Արևիկ</a:t>
            </a:r>
            <a:r>
              <a:rPr lang="en-US" dirty="0" smtClean="0"/>
              <a:t>&gt;&gt; </a:t>
            </a:r>
            <a:r>
              <a:rPr lang="en-US" dirty="0" err="1" smtClean="0"/>
              <a:t>ազգային</a:t>
            </a:r>
            <a:r>
              <a:rPr lang="en-US" dirty="0" smtClean="0"/>
              <a:t> </a:t>
            </a:r>
            <a:r>
              <a:rPr lang="en-US" dirty="0" err="1" smtClean="0"/>
              <a:t>պարկ</a:t>
            </a:r>
            <a:r>
              <a:rPr lang="en-US" dirty="0" smtClean="0"/>
              <a:t>&gt;&gt;</a:t>
            </a:r>
            <a:endParaRPr lang="ru-RU" dirty="0" smtClean="0"/>
          </a:p>
          <a:p>
            <a:pPr lvl="0"/>
            <a:r>
              <a:rPr lang="en-US" dirty="0" smtClean="0"/>
              <a:t>&lt;&lt;</a:t>
            </a:r>
            <a:r>
              <a:rPr lang="en-US" dirty="0" err="1" smtClean="0"/>
              <a:t>Բողաքարի</a:t>
            </a:r>
            <a:r>
              <a:rPr lang="en-US" dirty="0" smtClean="0"/>
              <a:t>&gt;&gt; </a:t>
            </a:r>
            <a:endParaRPr lang="ru-RU" dirty="0" smtClean="0"/>
          </a:p>
          <a:p>
            <a:r>
              <a:rPr lang="en-US" dirty="0" smtClean="0"/>
              <a:t>&lt;&lt;</a:t>
            </a:r>
            <a:r>
              <a:rPr lang="en-US" dirty="0" err="1" smtClean="0"/>
              <a:t>Արգելոցապարկային</a:t>
            </a:r>
            <a:r>
              <a:rPr lang="en-US" dirty="0" smtClean="0"/>
              <a:t> </a:t>
            </a:r>
            <a:r>
              <a:rPr lang="en-US" dirty="0" err="1" smtClean="0"/>
              <a:t>համալիր</a:t>
            </a:r>
            <a:r>
              <a:rPr lang="en-US" dirty="0" smtClean="0"/>
              <a:t>&gt;&gt;</a:t>
            </a:r>
            <a:endParaRPr lang="ru-RU" dirty="0" smtClean="0"/>
          </a:p>
          <a:p>
            <a:pPr lvl="0"/>
            <a:r>
              <a:rPr lang="en-US" dirty="0" smtClean="0"/>
              <a:t>&lt;&lt;</a:t>
            </a:r>
            <a:r>
              <a:rPr lang="en-US" dirty="0" err="1" smtClean="0"/>
              <a:t>Սև</a:t>
            </a:r>
            <a:r>
              <a:rPr lang="en-US" dirty="0" smtClean="0"/>
              <a:t> </a:t>
            </a:r>
            <a:r>
              <a:rPr lang="en-US" dirty="0" err="1" smtClean="0"/>
              <a:t>լիճ</a:t>
            </a:r>
            <a:r>
              <a:rPr lang="en-US" dirty="0" smtClean="0"/>
              <a:t>&gt;&gt; </a:t>
            </a:r>
            <a:endParaRPr lang="ru-RU" dirty="0" smtClean="0"/>
          </a:p>
          <a:p>
            <a:pPr lvl="0"/>
            <a:r>
              <a:rPr lang="en-US" dirty="0" smtClean="0"/>
              <a:t>&lt;&lt;</a:t>
            </a:r>
            <a:r>
              <a:rPr lang="en-US" dirty="0" err="1" smtClean="0"/>
              <a:t>Որդան</a:t>
            </a:r>
            <a:r>
              <a:rPr lang="en-US" dirty="0" smtClean="0"/>
              <a:t> </a:t>
            </a:r>
            <a:r>
              <a:rPr lang="en-US" dirty="0" err="1" smtClean="0"/>
              <a:t>կարմիր</a:t>
            </a:r>
            <a:r>
              <a:rPr lang="en-US" dirty="0" smtClean="0"/>
              <a:t>&gt;&gt; </a:t>
            </a:r>
            <a:endParaRPr lang="ru-RU" dirty="0" smtClean="0"/>
          </a:p>
          <a:p>
            <a:pPr lvl="0"/>
            <a:r>
              <a:rPr lang="en-US" dirty="0" smtClean="0"/>
              <a:t>&lt;&lt;</a:t>
            </a:r>
            <a:r>
              <a:rPr lang="en-US" dirty="0" err="1" smtClean="0"/>
              <a:t>Ջերմուկի</a:t>
            </a:r>
            <a:r>
              <a:rPr lang="en-US" dirty="0" smtClean="0"/>
              <a:t> </a:t>
            </a:r>
            <a:r>
              <a:rPr lang="en-US" dirty="0" err="1" smtClean="0"/>
              <a:t>ջրաբանական</a:t>
            </a:r>
            <a:r>
              <a:rPr lang="en-US" dirty="0" smtClean="0"/>
              <a:t>&gt;&gt; </a:t>
            </a:r>
            <a:endParaRPr lang="ru-RU" dirty="0" smtClean="0"/>
          </a:p>
          <a:p>
            <a:pPr lvl="0"/>
            <a:r>
              <a:rPr lang="en-US" dirty="0" smtClean="0"/>
              <a:t>&lt;&lt;</a:t>
            </a:r>
            <a:r>
              <a:rPr lang="en-US" dirty="0" err="1" smtClean="0"/>
              <a:t>Հանքավանի</a:t>
            </a:r>
            <a:r>
              <a:rPr lang="en-US" dirty="0" smtClean="0"/>
              <a:t> </a:t>
            </a:r>
            <a:r>
              <a:rPr lang="en-US" dirty="0" err="1" smtClean="0"/>
              <a:t>ջրաբանական</a:t>
            </a:r>
            <a:r>
              <a:rPr lang="en-US" dirty="0" smtClean="0"/>
              <a:t>&gt;&gt; </a:t>
            </a:r>
            <a:endParaRPr lang="ru-RU" dirty="0" smtClean="0"/>
          </a:p>
          <a:p>
            <a:r>
              <a:rPr lang="en-US" dirty="0" smtClean="0"/>
              <a:t>&lt;&lt;</a:t>
            </a:r>
            <a:r>
              <a:rPr lang="en-US" dirty="0" err="1" smtClean="0"/>
              <a:t>Անտառային</a:t>
            </a:r>
            <a:r>
              <a:rPr lang="en-US" dirty="0" smtClean="0"/>
              <a:t> </a:t>
            </a:r>
            <a:r>
              <a:rPr lang="en-US" dirty="0" err="1" smtClean="0"/>
              <a:t>գիտափորձարարական</a:t>
            </a:r>
            <a:r>
              <a:rPr lang="en-US" dirty="0" smtClean="0"/>
              <a:t> </a:t>
            </a:r>
            <a:r>
              <a:rPr lang="en-US" dirty="0" err="1" smtClean="0"/>
              <a:t>կենտրոն</a:t>
            </a:r>
            <a:r>
              <a:rPr lang="en-US" dirty="0" smtClean="0"/>
              <a:t>&gt;&gt;</a:t>
            </a:r>
            <a:endParaRPr lang="ru-RU" dirty="0" smtClean="0"/>
          </a:p>
          <a:p>
            <a:pPr lvl="0"/>
            <a:r>
              <a:rPr lang="en-US" dirty="0" smtClean="0"/>
              <a:t>&lt;&lt;</a:t>
            </a:r>
            <a:r>
              <a:rPr lang="en-US" dirty="0" err="1" smtClean="0"/>
              <a:t>Զիկատար</a:t>
            </a:r>
            <a:r>
              <a:rPr lang="en-US" dirty="0" smtClean="0"/>
              <a:t>&gt;&gt; </a:t>
            </a:r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029200" y="1371600"/>
            <a:ext cx="3886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ՀՀ </a:t>
            </a:r>
            <a:r>
              <a:rPr lang="en-US" sz="1200" b="1" dirty="0" err="1" smtClean="0"/>
              <a:t>գյուղատնտեսության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նախարարություն</a:t>
            </a:r>
            <a:endParaRPr lang="ru-RU" sz="1200" dirty="0" smtClean="0"/>
          </a:p>
          <a:p>
            <a:r>
              <a:rPr lang="en-US" sz="1200" dirty="0" smtClean="0"/>
              <a:t> </a:t>
            </a:r>
            <a:endParaRPr lang="ru-RU" sz="1200" dirty="0" smtClean="0"/>
          </a:p>
          <a:p>
            <a:r>
              <a:rPr lang="af-ZA" sz="1200" dirty="0" smtClean="0"/>
              <a:t>&lt;&lt;Արջատխլենու&gt;&gt;</a:t>
            </a:r>
            <a:endParaRPr lang="ru-RU" sz="1200" dirty="0" smtClean="0"/>
          </a:p>
          <a:p>
            <a:pPr lvl="0"/>
            <a:r>
              <a:rPr lang="af-ZA" sz="1200" dirty="0" smtClean="0"/>
              <a:t>&lt;&lt;Բանքսի սոճու&gt;&gt;</a:t>
            </a:r>
            <a:endParaRPr lang="ru-RU" sz="1200" dirty="0" smtClean="0"/>
          </a:p>
          <a:p>
            <a:pPr lvl="0"/>
            <a:r>
              <a:rPr lang="en-US" sz="1200" dirty="0" smtClean="0"/>
              <a:t>&lt;&lt;</a:t>
            </a:r>
            <a:r>
              <a:rPr lang="af-ZA" sz="1200" dirty="0" smtClean="0"/>
              <a:t> Գորիսի&gt;&gt;</a:t>
            </a:r>
            <a:endParaRPr lang="ru-RU" sz="1200" dirty="0" smtClean="0"/>
          </a:p>
          <a:p>
            <a:pPr lvl="0"/>
            <a:r>
              <a:rPr lang="en-US" sz="1200" dirty="0" smtClean="0"/>
              <a:t>&lt;&lt;</a:t>
            </a:r>
            <a:r>
              <a:rPr lang="af-ZA" sz="1200" dirty="0" smtClean="0"/>
              <a:t> Հեր-Հերի նոսրուտային&gt;&gt;</a:t>
            </a:r>
            <a:endParaRPr lang="ru-RU" sz="1200" dirty="0" smtClean="0"/>
          </a:p>
          <a:p>
            <a:pPr lvl="0"/>
            <a:r>
              <a:rPr lang="af-ZA" sz="1200" dirty="0" smtClean="0"/>
              <a:t>&lt;&lt; Գյուլագարակի&gt;&gt;</a:t>
            </a:r>
            <a:endParaRPr lang="ru-RU" sz="1200" dirty="0" smtClean="0"/>
          </a:p>
          <a:p>
            <a:pPr lvl="0"/>
            <a:r>
              <a:rPr lang="en-US" sz="1200" dirty="0" smtClean="0"/>
              <a:t>&lt;&lt;</a:t>
            </a:r>
            <a:r>
              <a:rPr lang="af-ZA" sz="1200" dirty="0" smtClean="0"/>
              <a:t> Կովկասյան մրտավարդի&gt;&gt;</a:t>
            </a:r>
            <a:endParaRPr lang="ru-RU" sz="1200" dirty="0" smtClean="0"/>
          </a:p>
          <a:p>
            <a:pPr lvl="0"/>
            <a:r>
              <a:rPr lang="af-ZA" sz="1200" dirty="0" smtClean="0"/>
              <a:t>&lt;&lt; Մարգահովիտի&gt;&gt;</a:t>
            </a:r>
            <a:endParaRPr lang="ru-RU" sz="1200" dirty="0" smtClean="0"/>
          </a:p>
          <a:p>
            <a:pPr lvl="0"/>
            <a:r>
              <a:rPr lang="af-ZA" sz="1200" dirty="0" smtClean="0"/>
              <a:t>&lt;&lt; Արզականի և Մեղրաձորի&gt;&gt;</a:t>
            </a:r>
            <a:endParaRPr lang="ru-RU" sz="1200" dirty="0" smtClean="0"/>
          </a:p>
          <a:p>
            <a:pPr lvl="0"/>
            <a:r>
              <a:rPr lang="en-US" sz="1200" dirty="0" smtClean="0"/>
              <a:t>&lt;&lt;</a:t>
            </a:r>
            <a:r>
              <a:rPr lang="af-ZA" sz="1200" dirty="0" smtClean="0"/>
              <a:t> Իջևանի&gt;&gt;</a:t>
            </a:r>
            <a:endParaRPr lang="ru-RU" sz="1200" dirty="0" smtClean="0"/>
          </a:p>
          <a:p>
            <a:pPr lvl="0"/>
            <a:r>
              <a:rPr lang="af-ZA" sz="1200" dirty="0" smtClean="0"/>
              <a:t>&lt;&lt; Գանձաքարի&gt;&gt;</a:t>
            </a:r>
            <a:endParaRPr lang="ru-RU" sz="1200" dirty="0" smtClean="0"/>
          </a:p>
          <a:p>
            <a:pPr lvl="0"/>
            <a:r>
              <a:rPr lang="af-ZA" sz="1200" dirty="0" smtClean="0"/>
              <a:t>&lt;&lt; Ջերմուկի&gt;&gt;</a:t>
            </a:r>
            <a:endParaRPr lang="ru-RU" sz="1200" dirty="0" smtClean="0"/>
          </a:p>
          <a:p>
            <a:pPr lvl="0"/>
            <a:r>
              <a:rPr lang="af-ZA" sz="1200" dirty="0" smtClean="0"/>
              <a:t>&lt;&lt; Եղեգնաձորի&gt;&gt;</a:t>
            </a:r>
            <a:endParaRPr lang="ru-RU" sz="1200" dirty="0" smtClean="0"/>
          </a:p>
          <a:p>
            <a:pPr lvl="0"/>
            <a:r>
              <a:rPr lang="af-ZA" sz="1200" dirty="0" smtClean="0"/>
              <a:t>&lt;&lt; Գետիկի&gt;&gt;</a:t>
            </a:r>
            <a:endParaRPr lang="ru-RU" sz="1200" dirty="0" smtClean="0"/>
          </a:p>
          <a:p>
            <a:endParaRPr lang="ru-RU" sz="1200" dirty="0" smtClean="0"/>
          </a:p>
          <a:p>
            <a:r>
              <a:rPr lang="en-US" sz="1200" b="1" dirty="0" smtClean="0"/>
              <a:t>ՀՀ </a:t>
            </a:r>
            <a:r>
              <a:rPr lang="en-US" sz="1200" b="1" dirty="0" err="1" smtClean="0"/>
              <a:t>էկոնոմիկայի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նախարարություն</a:t>
            </a:r>
            <a:r>
              <a:rPr lang="en-US" b="1" dirty="0" smtClean="0"/>
              <a:t> </a:t>
            </a:r>
            <a:endParaRPr lang="ru-RU" dirty="0" smtClean="0"/>
          </a:p>
          <a:p>
            <a:r>
              <a:rPr lang="en-US" sz="1400" dirty="0" smtClean="0"/>
              <a:t>&lt;&lt;</a:t>
            </a:r>
            <a:r>
              <a:rPr lang="en-US" sz="1400" dirty="0" err="1" smtClean="0"/>
              <a:t>Երևանի</a:t>
            </a:r>
            <a:r>
              <a:rPr lang="en-US" sz="1400" dirty="0" smtClean="0"/>
              <a:t> </a:t>
            </a:r>
            <a:r>
              <a:rPr lang="en-US" sz="1400" dirty="0" err="1" smtClean="0"/>
              <a:t>ֆիզիկայի</a:t>
            </a:r>
            <a:r>
              <a:rPr lang="en-US" sz="1400" dirty="0" smtClean="0"/>
              <a:t> </a:t>
            </a:r>
            <a:r>
              <a:rPr lang="en-US" sz="1400" dirty="0" err="1" smtClean="0"/>
              <a:t>ինստիտուտ</a:t>
            </a:r>
            <a:r>
              <a:rPr lang="en-US" sz="1400" dirty="0" smtClean="0"/>
              <a:t>&gt;&gt;</a:t>
            </a:r>
            <a:endParaRPr lang="ru-RU" sz="1400" dirty="0" smtClean="0"/>
          </a:p>
          <a:p>
            <a:pPr lvl="0"/>
            <a:r>
              <a:rPr lang="af-ZA" sz="1400" dirty="0" smtClean="0"/>
              <a:t>&lt;&lt;Արագածի ալպյան&gt;&gt;</a:t>
            </a:r>
            <a:endParaRPr lang="ru-RU" sz="1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ԲՀՊՏ-ների կառավարման պլանը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7498080" cy="4191000"/>
          </a:xfrm>
        </p:spPr>
        <p:txBody>
          <a:bodyPr>
            <a:normAutofit fontScale="40000" lnSpcReduction="20000"/>
          </a:bodyPr>
          <a:lstStyle/>
          <a:p>
            <a:r>
              <a:rPr lang="hy-AM" dirty="0" smtClean="0"/>
              <a:t>Բնության հատուկ պահպանվող տարածքի կառավարման պլանը կազմվում է լիազորված պետական մարմնի հաստատած մեթոդական ցուցումների համաձայն</a:t>
            </a:r>
            <a:r>
              <a:rPr lang="ru-RU" dirty="0" smtClean="0"/>
              <a:t> և հաստատվում է կառավարության որոշմամբ</a:t>
            </a:r>
            <a:r>
              <a:rPr lang="hy-AM" dirty="0" smtClean="0"/>
              <a:t>:</a:t>
            </a:r>
            <a:r>
              <a:rPr lang="ru-RU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Հաստատված</a:t>
            </a:r>
            <a:r>
              <a:rPr lang="en-US" dirty="0" smtClean="0">
                <a:solidFill>
                  <a:srgbClr val="FF0000"/>
                </a:solidFill>
              </a:rPr>
              <a:t> է </a:t>
            </a:r>
            <a:r>
              <a:rPr lang="en-US" dirty="0" err="1" smtClean="0">
                <a:solidFill>
                  <a:srgbClr val="FF0000"/>
                </a:solidFill>
              </a:rPr>
              <a:t>միայն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3 ԲՊՀՏ-ի համար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b="1" u="sng" dirty="0" smtClean="0"/>
          </a:p>
          <a:p>
            <a:pPr>
              <a:buNone/>
            </a:pPr>
            <a:r>
              <a:rPr lang="ru-RU" b="1" dirty="0" smtClean="0"/>
              <a:t>	</a:t>
            </a:r>
            <a:r>
              <a:rPr lang="hy-AM" b="1" u="sng" dirty="0" smtClean="0"/>
              <a:t>Կառավարման պլանն ընդգրկում է՝</a:t>
            </a:r>
          </a:p>
          <a:p>
            <a:r>
              <a:rPr lang="hy-AM" dirty="0" smtClean="0"/>
              <a:t>ա) բնության հատուկ պահպանվող տարածքի մասին հիմնական տեղեկատվությունը, այդ թվում` էկոհամակարգերի և դրանց բաղադրիչների (ներառյալ` դրանց պաշարների, վիճակի և սպառնացող վտանգների) նկարագրությունը և անցած ժամանակաշրջանում դրանց փոփոխությունների գնահատականն ու զարգացման հեռանկարները.</a:t>
            </a:r>
          </a:p>
          <a:p>
            <a:r>
              <a:rPr lang="hy-AM" dirty="0" smtClean="0"/>
              <a:t>բ) բնության հատուկ պահպանվող տարածքի գոտիավորման, սահմանների, կենսաբանական բազմազանության, այդ թվում՝ կենսաբանական պաշարների տեղաբաշխման, հողօգտագործման և այլ թեմատիկ քարտեզներն ու հատակագծերը.</a:t>
            </a:r>
          </a:p>
          <a:p>
            <a:r>
              <a:rPr lang="hy-AM" dirty="0" smtClean="0"/>
              <a:t>գ) բնության հատուկ պահպանվող տարածքի սոցիալ-տնտեսական և բնօգտագործման առանձնահատկությունները.</a:t>
            </a:r>
          </a:p>
          <a:p>
            <a:r>
              <a:rPr lang="hy-AM" dirty="0" smtClean="0"/>
              <a:t>դ) բնության հատուկ պահպանվող տարածքի պահպանությանը և օգտագործմանը մասնակցող շահագրգիռ կողմերը.</a:t>
            </a:r>
          </a:p>
          <a:p>
            <a:r>
              <a:rPr lang="hy-AM" dirty="0" smtClean="0"/>
              <a:t>ե) բնության հատուկ պահպանվող տարածքի մոնիթորինգի տվյալների հիման վրա մարդածին բացասական ազդեցության կանխարգելմանն ու մեղմացմանը (վերացմանը) ուղղված գործողությունների ամենամյա պլանը և ժամանակացույցը.</a:t>
            </a:r>
          </a:p>
          <a:p>
            <a:r>
              <a:rPr lang="hy-AM" dirty="0" smtClean="0"/>
              <a:t>զ) բնության հատուկ պահպանվող տարածքի պահպանության, դրանում գիտահետազոտական ուսումնասիրության և այլ աշխատանքների կատարման համար անհրաժեշտ ծախսերը և ֆինանսավորման աղբյուրները: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ԲՀՊՏ-ների հավատարմագրային կառավարումը</a:t>
            </a:r>
            <a:endParaRPr lang="ru-R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Իրավական հիմքեր.</a:t>
            </a:r>
          </a:p>
          <a:p>
            <a:pPr lvl="1"/>
            <a:r>
              <a:rPr lang="ru-RU" dirty="0" smtClean="0"/>
              <a:t>ՀՀ քաղաքացիական օրենսգիրք</a:t>
            </a:r>
          </a:p>
          <a:p>
            <a:pPr lvl="1"/>
            <a:r>
              <a:rPr lang="ru-RU" dirty="0" smtClean="0"/>
              <a:t>ԲՀՊՏ-ների մասին ՀՀ օրենք</a:t>
            </a:r>
          </a:p>
          <a:p>
            <a:pPr lvl="1"/>
            <a:r>
              <a:rPr lang="ru-RU" dirty="0" smtClean="0">
                <a:solidFill>
                  <a:srgbClr val="FF0000"/>
                </a:solidFill>
              </a:rPr>
              <a:t>Հավատարմագրային կառավարման պայմանագիր</a:t>
            </a:r>
          </a:p>
          <a:p>
            <a:pPr lvl="1">
              <a:buNone/>
            </a:pPr>
            <a:endParaRPr lang="ru-RU" dirty="0" smtClean="0"/>
          </a:p>
          <a:p>
            <a:pPr lvl="1">
              <a:buNone/>
            </a:pPr>
            <a:r>
              <a:rPr lang="ru-RU" dirty="0" smtClean="0"/>
              <a:t>	Հավատարմագրային կառավարման չեն կարող հանձնվել </a:t>
            </a:r>
            <a:r>
              <a:rPr lang="ru-RU" u="sng" dirty="0" smtClean="0"/>
              <a:t>պետական արգելոցները </a:t>
            </a:r>
            <a:r>
              <a:rPr lang="ru-RU" dirty="0" smtClean="0"/>
              <a:t>և </a:t>
            </a:r>
            <a:r>
              <a:rPr lang="ru-RU" u="sng" dirty="0" smtClean="0"/>
              <a:t>ազգային պարկերի արգելոցային գոտիները</a:t>
            </a:r>
            <a:endParaRPr lang="ru-RU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ԲՀՊՏ հավատարմագրային կառավարման պայմանագրի էությունը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05000"/>
            <a:ext cx="7498080" cy="43434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ԲՀՊՏ</a:t>
            </a:r>
            <a:r>
              <a:rPr lang="hy-AM" dirty="0" smtClean="0"/>
              <a:t> հավատարմագրային կառավարման պայմանագրով մեկ կողմը (կառավարման հիմնադիրը) որոշակի ժամկետով գույք է հանձնում մյուս կողմի (հավատարմագրային կառավարչի) հավատարմագրային կառավարմանը, իսկ մյուս կողմը պարտավորվում է </a:t>
            </a:r>
            <a:r>
              <a:rPr lang="ru-RU" dirty="0" smtClean="0"/>
              <a:t>ԲՀՊՏ-ի</a:t>
            </a:r>
            <a:r>
              <a:rPr lang="hy-AM" dirty="0" smtClean="0"/>
              <a:t> կառավարումն իրականացնել ի շահ կառավարման հիմնադրի կամ նրա նշած անձի (շահառուի):</a:t>
            </a:r>
          </a:p>
          <a:p>
            <a:r>
              <a:rPr lang="ru-RU" dirty="0" smtClean="0"/>
              <a:t>ԲՀՊՏ-ի</a:t>
            </a:r>
            <a:r>
              <a:rPr lang="hy-AM" dirty="0" smtClean="0"/>
              <a:t> հավատարմագրային կառավարման հանձնելը չի հանգեցնում հավատարմագրային կառավարչին դրա նկատմամբ սեփականության իրավունքի փոխանցման:</a:t>
            </a:r>
            <a:endParaRPr lang="en-US" dirty="0" smtClean="0"/>
          </a:p>
          <a:p>
            <a:r>
              <a:rPr lang="en-US" dirty="0" smtClean="0"/>
              <a:t>ԲՀՊՏ </a:t>
            </a:r>
            <a:r>
              <a:rPr lang="en-US" dirty="0" err="1" smtClean="0"/>
              <a:t>հավատարմագրային</a:t>
            </a:r>
            <a:r>
              <a:rPr lang="en-US" dirty="0" smtClean="0"/>
              <a:t> </a:t>
            </a:r>
            <a:r>
              <a:rPr lang="en-US" dirty="0" err="1" smtClean="0"/>
              <a:t>կառավարման</a:t>
            </a:r>
            <a:r>
              <a:rPr lang="en-US" dirty="0" smtClean="0"/>
              <a:t> </a:t>
            </a:r>
            <a:r>
              <a:rPr lang="en-US" dirty="0" err="1" smtClean="0"/>
              <a:t>պայմանագիրը</a:t>
            </a:r>
            <a:r>
              <a:rPr lang="en-US" dirty="0" smtClean="0"/>
              <a:t> </a:t>
            </a:r>
            <a:r>
              <a:rPr lang="en-US" dirty="0" err="1" smtClean="0"/>
              <a:t>կնքվում</a:t>
            </a:r>
            <a:r>
              <a:rPr lang="en-US" dirty="0" smtClean="0"/>
              <a:t> է </a:t>
            </a:r>
            <a:r>
              <a:rPr lang="en-US" dirty="0" err="1" smtClean="0"/>
              <a:t>մրցույթի</a:t>
            </a:r>
            <a:r>
              <a:rPr lang="en-US" dirty="0" smtClean="0"/>
              <a:t> </a:t>
            </a:r>
            <a:r>
              <a:rPr lang="en-US" dirty="0" err="1" smtClean="0"/>
              <a:t>արդյունքում</a:t>
            </a:r>
            <a:r>
              <a:rPr lang="en-US" dirty="0" smtClean="0"/>
              <a:t>, </a:t>
            </a:r>
            <a:r>
              <a:rPr lang="en-US" dirty="0" err="1" smtClean="0"/>
              <a:t>առավելագույնը</a:t>
            </a:r>
            <a:r>
              <a:rPr lang="en-US" dirty="0" smtClean="0"/>
              <a:t> </a:t>
            </a:r>
            <a:r>
              <a:rPr lang="en-US" dirty="0" err="1" smtClean="0"/>
              <a:t>տասը</a:t>
            </a:r>
            <a:r>
              <a:rPr lang="en-US" dirty="0" smtClean="0"/>
              <a:t> </a:t>
            </a:r>
            <a:r>
              <a:rPr lang="en-US" dirty="0" err="1" smtClean="0"/>
              <a:t>տարի</a:t>
            </a:r>
            <a:r>
              <a:rPr lang="en-US" dirty="0" smtClean="0"/>
              <a:t> </a:t>
            </a:r>
            <a:r>
              <a:rPr lang="en-US" dirty="0" err="1" smtClean="0"/>
              <a:t>ժամեկտով</a:t>
            </a:r>
            <a:r>
              <a:rPr lang="en-US" dirty="0" smtClean="0"/>
              <a:t>:</a:t>
            </a:r>
            <a:endParaRPr lang="hy-AM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ԲՀՊՏ հավատարմագրային կառավարման պայմանագրի էական պայմանները</a:t>
            </a:r>
            <a:endParaRPr lang="ru-R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52600"/>
            <a:ext cx="749808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y-AM" dirty="0" smtClean="0"/>
              <a:t>1) հավատարմագրային կառավարման հանձնված </a:t>
            </a:r>
            <a:r>
              <a:rPr lang="ru-RU" dirty="0" smtClean="0"/>
              <a:t>տարածքը</a:t>
            </a:r>
            <a:r>
              <a:rPr lang="en-US" dirty="0" smtClean="0"/>
              <a:t>.</a:t>
            </a:r>
            <a:endParaRPr lang="hy-AM" dirty="0" smtClean="0"/>
          </a:p>
          <a:p>
            <a:pPr>
              <a:buNone/>
            </a:pPr>
            <a:r>
              <a:rPr lang="hy-AM" dirty="0" smtClean="0"/>
              <a:t>2) </a:t>
            </a:r>
            <a:r>
              <a:rPr lang="en-US" dirty="0" err="1" smtClean="0"/>
              <a:t>շահառուի</a:t>
            </a:r>
            <a:r>
              <a:rPr lang="en-US" dirty="0" smtClean="0"/>
              <a:t> </a:t>
            </a:r>
            <a:r>
              <a:rPr lang="en-US" dirty="0" err="1" smtClean="0"/>
              <a:t>անվանումը</a:t>
            </a:r>
            <a:r>
              <a:rPr lang="hy-AM" dirty="0" smtClean="0"/>
              <a:t>.</a:t>
            </a:r>
          </a:p>
          <a:p>
            <a:pPr>
              <a:buNone/>
            </a:pPr>
            <a:r>
              <a:rPr lang="hy-AM" dirty="0" smtClean="0"/>
              <a:t>3) կառավարչի վարձատրության չափը և ձևը, եթե պայմանագրով նախատեսված է վարձատրություն.</a:t>
            </a:r>
          </a:p>
          <a:p>
            <a:pPr>
              <a:buNone/>
            </a:pPr>
            <a:r>
              <a:rPr lang="hy-AM" dirty="0" smtClean="0"/>
              <a:t>4) պայմանագրի գործողության ժամկետը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200" dirty="0" err="1" smtClean="0"/>
              <a:t>Պատասխանատվությունը</a:t>
            </a:r>
            <a:r>
              <a:rPr lang="en-US" sz="3200" dirty="0" smtClean="0"/>
              <a:t> ԲՀՊՏ-</a:t>
            </a:r>
            <a:r>
              <a:rPr lang="en-US" sz="3200" dirty="0" err="1" smtClean="0"/>
              <a:t>ների</a:t>
            </a:r>
            <a:r>
              <a:rPr lang="en-US" sz="3200" dirty="0" smtClean="0"/>
              <a:t> </a:t>
            </a:r>
            <a:r>
              <a:rPr lang="en-US" sz="3200" dirty="0" err="1" smtClean="0"/>
              <a:t>վերաբերյալ</a:t>
            </a:r>
            <a:r>
              <a:rPr lang="en-US" sz="3200" dirty="0" smtClean="0"/>
              <a:t> </a:t>
            </a:r>
            <a:r>
              <a:rPr lang="en-US" sz="3200" dirty="0" err="1" smtClean="0"/>
              <a:t>օրենսդրության</a:t>
            </a:r>
            <a:r>
              <a:rPr lang="en-US" sz="3200" dirty="0" smtClean="0"/>
              <a:t> </a:t>
            </a:r>
            <a:r>
              <a:rPr lang="en-US" sz="3200" dirty="0" err="1" smtClean="0"/>
              <a:t>խախտման</a:t>
            </a:r>
            <a:r>
              <a:rPr lang="en-US" sz="3200" dirty="0" smtClean="0"/>
              <a:t> </a:t>
            </a:r>
            <a:r>
              <a:rPr lang="en-US" sz="3200" dirty="0" err="1" smtClean="0"/>
              <a:t>համար</a:t>
            </a:r>
            <a:endParaRPr lang="ru-R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286000"/>
            <a:ext cx="7498080" cy="2133600"/>
          </a:xfrm>
        </p:spPr>
        <p:txBody>
          <a:bodyPr/>
          <a:lstStyle/>
          <a:p>
            <a:r>
              <a:rPr lang="hy-AM" dirty="0" smtClean="0"/>
              <a:t>Ք</a:t>
            </a:r>
            <a:r>
              <a:rPr lang="en-US" dirty="0" err="1" smtClean="0"/>
              <a:t>աղաքացիաիրավական</a:t>
            </a:r>
            <a:r>
              <a:rPr lang="en-US" dirty="0" smtClean="0"/>
              <a:t> /</a:t>
            </a:r>
            <a:r>
              <a:rPr lang="en-US" dirty="0" err="1" smtClean="0"/>
              <a:t>գույքային</a:t>
            </a:r>
            <a:r>
              <a:rPr lang="en-US" dirty="0" smtClean="0"/>
              <a:t>/,</a:t>
            </a:r>
          </a:p>
          <a:p>
            <a:r>
              <a:rPr lang="hy-AM" dirty="0" smtClean="0"/>
              <a:t>Վ</a:t>
            </a:r>
            <a:r>
              <a:rPr lang="en-US" dirty="0" err="1" smtClean="0"/>
              <a:t>արչական</a:t>
            </a:r>
            <a:endParaRPr lang="en-US" dirty="0" smtClean="0"/>
          </a:p>
          <a:p>
            <a:r>
              <a:rPr lang="hy-AM" dirty="0" smtClean="0"/>
              <a:t>Ք</a:t>
            </a:r>
            <a:r>
              <a:rPr lang="en-US" dirty="0" err="1" smtClean="0"/>
              <a:t>րեական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057400"/>
            <a:ext cx="6400800" cy="2286000"/>
          </a:xfrm>
        </p:spPr>
        <p:txBody>
          <a:bodyPr/>
          <a:lstStyle/>
          <a:p>
            <a:r>
              <a:rPr lang="en-US" dirty="0" smtClean="0"/>
              <a:t>ՀՀ </a:t>
            </a:r>
            <a:r>
              <a:rPr lang="en-US" dirty="0" err="1" smtClean="0"/>
              <a:t>դենդրոպարկերը</a:t>
            </a:r>
            <a:r>
              <a:rPr lang="en-US" dirty="0" smtClean="0"/>
              <a:t> </a:t>
            </a:r>
            <a:r>
              <a:rPr lang="en-US" dirty="0" err="1" smtClean="0"/>
              <a:t>եվ</a:t>
            </a:r>
            <a:r>
              <a:rPr lang="en-US" dirty="0" smtClean="0"/>
              <a:t> </a:t>
            </a:r>
            <a:r>
              <a:rPr lang="en-US" dirty="0" err="1" smtClean="0"/>
              <a:t>դրանց</a:t>
            </a:r>
            <a:r>
              <a:rPr lang="en-US" dirty="0" smtClean="0"/>
              <a:t> </a:t>
            </a:r>
            <a:r>
              <a:rPr lang="en-US" dirty="0" err="1" smtClean="0"/>
              <a:t>կառավարումը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Դենդրոպարկ</a:t>
            </a:r>
            <a:r>
              <a:rPr lang="ru-RU" dirty="0" smtClean="0"/>
              <a:t>երի մասին ՀՀ օրենսդրության համակարգը</a:t>
            </a:r>
            <a:endParaRPr lang="ru-R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47800" y="19050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1143000"/>
          </a:xfrm>
        </p:spPr>
        <p:txBody>
          <a:bodyPr/>
          <a:lstStyle/>
          <a:p>
            <a:pPr algn="ctr"/>
            <a:r>
              <a:rPr lang="ru-RU" dirty="0" smtClean="0"/>
              <a:t>ԲՈՎԱՆԴԱԿՈՒԹՅՈՒՆ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990600"/>
            <a:ext cx="7498080" cy="5562600"/>
          </a:xfrm>
        </p:spPr>
        <p:txBody>
          <a:bodyPr>
            <a:normAutofit fontScale="55000" lnSpcReduction="20000"/>
          </a:bodyPr>
          <a:lstStyle/>
          <a:p>
            <a:r>
              <a:rPr lang="en-US" b="1" i="1" dirty="0" err="1" smtClean="0"/>
              <a:t>Մաս</a:t>
            </a:r>
            <a:r>
              <a:rPr lang="en-US" b="1" i="1" dirty="0" smtClean="0"/>
              <a:t> 1. </a:t>
            </a:r>
            <a:r>
              <a:rPr lang="ru-RU" b="1" i="1" dirty="0" smtClean="0"/>
              <a:t>ՀՀ բնության հատուկ պահպանվող տարածքները և դրանց կառավարումը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ԲՀՊՏ մասին ՀՀ օրենսդրության համակարգը և վիճակը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ԲՀՊՏ-ների ստեղծման կարգը և պայմանները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ԲՀՊՏ-ների պահպանության ռեժիմները ըստ կատեգորիաների</a:t>
            </a:r>
          </a:p>
          <a:p>
            <a:pPr lvl="1">
              <a:buFont typeface="Arial" pitchFamily="34" charset="0"/>
              <a:buChar char="•"/>
            </a:pPr>
            <a:r>
              <a:rPr lang="hy-AM" dirty="0" smtClean="0"/>
              <a:t>Կ</a:t>
            </a:r>
            <a:r>
              <a:rPr lang="ru-RU" dirty="0" smtClean="0"/>
              <a:t>առավարման առանձնահատկությունները ըստ ԲՀՊՏ կատեգորիաների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ԲՀՊՏ-</a:t>
            </a:r>
            <a:r>
              <a:rPr lang="en-US" dirty="0" err="1" smtClean="0"/>
              <a:t>ների</a:t>
            </a:r>
            <a:r>
              <a:rPr lang="en-US" dirty="0" smtClean="0"/>
              <a:t> </a:t>
            </a:r>
            <a:r>
              <a:rPr lang="en-US" dirty="0" err="1" smtClean="0"/>
              <a:t>գերատեսչական</a:t>
            </a:r>
            <a:r>
              <a:rPr lang="en-US" dirty="0" smtClean="0"/>
              <a:t> </a:t>
            </a:r>
            <a:r>
              <a:rPr lang="en-US" dirty="0" err="1" smtClean="0"/>
              <a:t>ենթակայությունը</a:t>
            </a:r>
            <a:endParaRPr lang="ru-RU" dirty="0" smtClean="0"/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Պատասխանատվությունը ԲՀՊՏ-ների վերաբերյալ օրենսդրության խախտման համար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ru-RU" u="sng" dirty="0" smtClean="0"/>
              <a:t>Case study:</a:t>
            </a:r>
            <a:r>
              <a:rPr lang="ru-RU" dirty="0" smtClean="0"/>
              <a:t> Իրավաչափ է արդյոք Գիլանի պետական արգելավայրի ստեղծման մասին ՀՀ կառավարության որոշումը: Իրավիճակի լուծման հնարավոր տարբերակներ 	</a:t>
            </a:r>
          </a:p>
          <a:p>
            <a:pPr>
              <a:buNone/>
            </a:pPr>
            <a:endParaRPr lang="ru-RU" sz="900" dirty="0" smtClean="0"/>
          </a:p>
          <a:p>
            <a:pPr>
              <a:buNone/>
            </a:pPr>
            <a:endParaRPr lang="ru-RU" sz="900" dirty="0" smtClean="0"/>
          </a:p>
          <a:p>
            <a:pPr>
              <a:buNone/>
            </a:pPr>
            <a:endParaRPr lang="ru-RU" sz="900" dirty="0" smtClean="0"/>
          </a:p>
          <a:p>
            <a:r>
              <a:rPr lang="ru-RU" b="1" i="1" dirty="0" smtClean="0"/>
              <a:t>Մաս </a:t>
            </a:r>
            <a:r>
              <a:rPr lang="en-US" b="1" i="1" dirty="0" smtClean="0"/>
              <a:t>2. </a:t>
            </a:r>
            <a:r>
              <a:rPr lang="ru-RU" b="1" i="1" dirty="0" smtClean="0"/>
              <a:t>ՀՀ դենդրոպարկերը և դրանց կառավարումը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Դենդրոպարկերի մասին ՀՀ օրենսդրության համակարգը և վիճակը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Դենդրոպարկերի կարգավիճակը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Դենդրոպարկերի ստեղծման կարգը և պայմանները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Դենդրոպարկերի պահպանության ռեժիմը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Դենդրոպարկերի կառավարումը և գերատեսչական ենթակայությունը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Դենդրոպարկ</a:t>
            </a:r>
            <a:r>
              <a:rPr lang="ru-RU" sz="3600" dirty="0" smtClean="0"/>
              <a:t>երի վերաբերյալ ՀՀ օրենսդրության վիճակը</a:t>
            </a:r>
            <a:r>
              <a:rPr lang="en-US" sz="3600" dirty="0" smtClean="0"/>
              <a:t> և </a:t>
            </a:r>
            <a:r>
              <a:rPr lang="en-US" sz="3600" dirty="0" err="1" smtClean="0"/>
              <a:t>առկա</a:t>
            </a:r>
            <a:r>
              <a:rPr lang="en-US" sz="3600" dirty="0" smtClean="0"/>
              <a:t> </a:t>
            </a:r>
            <a:r>
              <a:rPr lang="en-US" sz="3600" dirty="0" err="1" smtClean="0"/>
              <a:t>խնդիրները</a:t>
            </a:r>
            <a:endParaRPr lang="ru-RU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2000" y="2057400"/>
            <a:ext cx="7391400" cy="41910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Օրենսդրական</a:t>
            </a:r>
            <a:r>
              <a:rPr lang="en-US" dirty="0" smtClean="0"/>
              <a:t> </a:t>
            </a:r>
            <a:r>
              <a:rPr lang="en-US" dirty="0" err="1" smtClean="0"/>
              <a:t>մակարդակում</a:t>
            </a:r>
            <a:r>
              <a:rPr lang="en-US" dirty="0" smtClean="0"/>
              <a:t> </a:t>
            </a:r>
            <a:r>
              <a:rPr lang="en-US" dirty="0" err="1" smtClean="0"/>
              <a:t>դենդրոպարկերի</a:t>
            </a:r>
            <a:r>
              <a:rPr lang="ru-RU" dirty="0" smtClean="0"/>
              <a:t> կարգավիճակի</a:t>
            </a:r>
            <a:r>
              <a:rPr lang="en-US" dirty="0" smtClean="0"/>
              <a:t> </a:t>
            </a:r>
            <a:r>
              <a:rPr lang="en-US" dirty="0" err="1" smtClean="0"/>
              <a:t>վերաբերյալ</a:t>
            </a:r>
            <a:r>
              <a:rPr lang="en-US" dirty="0" smtClean="0"/>
              <a:t> </a:t>
            </a:r>
            <a:r>
              <a:rPr lang="en-US" dirty="0" err="1" smtClean="0"/>
              <a:t>որևէ</a:t>
            </a:r>
            <a:r>
              <a:rPr lang="en-US" dirty="0" smtClean="0"/>
              <a:t> </a:t>
            </a:r>
            <a:r>
              <a:rPr lang="en-US" dirty="0" err="1" smtClean="0"/>
              <a:t>հիշատակում</a:t>
            </a:r>
            <a:r>
              <a:rPr lang="en-US" dirty="0" smtClean="0"/>
              <a:t> </a:t>
            </a:r>
            <a:r>
              <a:rPr lang="en-US" dirty="0" err="1" smtClean="0"/>
              <a:t>չկա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Դենդրոպարկերի</a:t>
            </a:r>
            <a:r>
              <a:rPr lang="en-US" dirty="0" smtClean="0"/>
              <a:t> </a:t>
            </a:r>
            <a:r>
              <a:rPr lang="en-US" dirty="0" err="1" smtClean="0"/>
              <a:t>հասկացությունը</a:t>
            </a:r>
            <a:r>
              <a:rPr lang="en-US" dirty="0" smtClean="0"/>
              <a:t>, </a:t>
            </a:r>
            <a:r>
              <a:rPr lang="en-US" dirty="0" err="1" smtClean="0"/>
              <a:t>ստեղծման</a:t>
            </a:r>
            <a:r>
              <a:rPr lang="en-US" dirty="0" smtClean="0"/>
              <a:t> </a:t>
            </a:r>
            <a:r>
              <a:rPr lang="en-US" dirty="0" err="1" smtClean="0"/>
              <a:t>կարգը</a:t>
            </a:r>
            <a:r>
              <a:rPr lang="en-US" dirty="0" smtClean="0"/>
              <a:t>, </a:t>
            </a:r>
            <a:r>
              <a:rPr lang="en-US" dirty="0" err="1" smtClean="0"/>
              <a:t>հիմնական</a:t>
            </a:r>
            <a:r>
              <a:rPr lang="en-US" dirty="0" smtClean="0"/>
              <a:t> </a:t>
            </a:r>
            <a:r>
              <a:rPr lang="en-US" dirty="0" err="1" smtClean="0"/>
              <a:t>խնդիրներն</a:t>
            </a:r>
            <a:r>
              <a:rPr lang="en-US" dirty="0" smtClean="0"/>
              <a:t> </a:t>
            </a:r>
            <a:r>
              <a:rPr lang="en-US" dirty="0" err="1" smtClean="0"/>
              <a:t>ու</a:t>
            </a:r>
            <a:r>
              <a:rPr lang="en-US" dirty="0" smtClean="0"/>
              <a:t> </a:t>
            </a:r>
            <a:r>
              <a:rPr lang="en-US" dirty="0" err="1" smtClean="0"/>
              <a:t>գործառույթները</a:t>
            </a:r>
            <a:r>
              <a:rPr lang="en-US" dirty="0" smtClean="0"/>
              <a:t>, </a:t>
            </a:r>
            <a:r>
              <a:rPr lang="en-US" dirty="0" err="1" smtClean="0"/>
              <a:t>պահպանության</a:t>
            </a:r>
            <a:r>
              <a:rPr lang="en-US" dirty="0" smtClean="0"/>
              <a:t> </a:t>
            </a:r>
            <a:r>
              <a:rPr lang="en-US" dirty="0" err="1" smtClean="0"/>
              <a:t>ռեժիմը</a:t>
            </a:r>
            <a:r>
              <a:rPr lang="en-US" dirty="0" smtClean="0"/>
              <a:t> և </a:t>
            </a:r>
            <a:r>
              <a:rPr lang="en-US" dirty="0" err="1" smtClean="0"/>
              <a:t>դրանց</a:t>
            </a:r>
            <a:r>
              <a:rPr lang="en-US" dirty="0" smtClean="0"/>
              <a:t> </a:t>
            </a:r>
            <a:r>
              <a:rPr lang="en-US" dirty="0" err="1" smtClean="0"/>
              <a:t>հետ</a:t>
            </a:r>
            <a:r>
              <a:rPr lang="en-US" dirty="0" smtClean="0"/>
              <a:t> </a:t>
            </a:r>
            <a:r>
              <a:rPr lang="en-US" dirty="0" err="1" smtClean="0"/>
              <a:t>կապված</a:t>
            </a:r>
            <a:r>
              <a:rPr lang="en-US" dirty="0" smtClean="0"/>
              <a:t> </a:t>
            </a:r>
            <a:r>
              <a:rPr lang="en-US" dirty="0" err="1" smtClean="0"/>
              <a:t>այլ</a:t>
            </a:r>
            <a:r>
              <a:rPr lang="en-US" dirty="0" smtClean="0"/>
              <a:t> </a:t>
            </a:r>
            <a:r>
              <a:rPr lang="en-US" dirty="0" err="1" smtClean="0"/>
              <a:t>հարաբերությունների</a:t>
            </a:r>
            <a:r>
              <a:rPr lang="en-US" dirty="0" smtClean="0"/>
              <a:t> </a:t>
            </a:r>
            <a:r>
              <a:rPr lang="en-US" dirty="0" err="1" smtClean="0"/>
              <a:t>առաջնային</a:t>
            </a:r>
            <a:r>
              <a:rPr lang="en-US" dirty="0" smtClean="0"/>
              <a:t> </a:t>
            </a:r>
            <a:r>
              <a:rPr lang="en-US" dirty="0" err="1" smtClean="0"/>
              <a:t>կարգավորումը</a:t>
            </a:r>
            <a:r>
              <a:rPr lang="en-US" dirty="0" smtClean="0"/>
              <a:t> </a:t>
            </a:r>
            <a:r>
              <a:rPr lang="en-US" dirty="0" err="1" smtClean="0"/>
              <a:t>կատարված</a:t>
            </a:r>
            <a:r>
              <a:rPr lang="en-US" dirty="0" smtClean="0"/>
              <a:t> է </a:t>
            </a:r>
            <a:r>
              <a:rPr lang="en-US" dirty="0" err="1" smtClean="0"/>
              <a:t>ենթաօրենսդրական</a:t>
            </a:r>
            <a:r>
              <a:rPr lang="en-US" dirty="0" smtClean="0"/>
              <a:t> </a:t>
            </a:r>
            <a:r>
              <a:rPr lang="en-US" dirty="0" err="1" smtClean="0"/>
              <a:t>մակարդակում</a:t>
            </a:r>
            <a:r>
              <a:rPr lang="en-US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(!)</a:t>
            </a:r>
            <a:r>
              <a:rPr lang="ru-RU" dirty="0" smtClean="0"/>
              <a:t>,</a:t>
            </a:r>
          </a:p>
          <a:p>
            <a:r>
              <a:rPr lang="ru-RU" dirty="0" smtClean="0"/>
              <a:t>Ներկայիս իրավական կարգավորումը թույլ չի տալիս իրականացնել դենդրոպարկերի արդյունավետ կառավարում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Դենդրոպարկերի</a:t>
            </a:r>
            <a:r>
              <a:rPr lang="en-US" dirty="0" smtClean="0"/>
              <a:t> </a:t>
            </a:r>
            <a:r>
              <a:rPr lang="en-US" dirty="0" err="1" smtClean="0"/>
              <a:t>կարգավիճակը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ԲՀՊՏ մասին ՀՀ օրենքը հատուկ պահպանվող տարածքների համակարգում չի հիշատակում դենդրոպարկերը, թեև կանոնադրային պահանջների դենդրոպարկերին ներկայացվող պահանջները համադրելի են ԲՀՊՏ-ներին ներկայացվող պահպանջներին,</a:t>
            </a:r>
          </a:p>
          <a:p>
            <a:r>
              <a:rPr lang="ru-RU" dirty="0" smtClean="0"/>
              <a:t>Դենդրոպարկերը չունեն ինքնուրույն իրավաբանական անձի կարգավիճակ,</a:t>
            </a:r>
          </a:p>
          <a:p>
            <a:r>
              <a:rPr lang="ru-RU" dirty="0" smtClean="0"/>
              <a:t>Դենդրոպարկերը հանձնված են պետական արգելոցների և ազգային պարկերի կառավարմանը և ընդգրկված են այդ տարածքների կազմում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Դենդրոպարկերի ստեղծման կարգը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Դենդրոպարկերը ստեղծվում և դրանց սահմանները հաստատվոմ են ՀՀ կառավարության որոշմամբ </a:t>
            </a:r>
            <a:r>
              <a:rPr lang="en-US" dirty="0" smtClean="0"/>
              <a:t>(</a:t>
            </a:r>
            <a:r>
              <a:rPr lang="en-US" dirty="0" err="1" smtClean="0"/>
              <a:t>լիազոր</a:t>
            </a:r>
            <a:r>
              <a:rPr lang="en-US" dirty="0" smtClean="0"/>
              <a:t> </a:t>
            </a:r>
            <a:r>
              <a:rPr lang="en-US" dirty="0" err="1" smtClean="0"/>
              <a:t>պետական</a:t>
            </a:r>
            <a:r>
              <a:rPr lang="en-US" dirty="0" smtClean="0"/>
              <a:t> </a:t>
            </a:r>
            <a:r>
              <a:rPr lang="en-US" dirty="0" err="1" smtClean="0"/>
              <a:t>մարմնի</a:t>
            </a:r>
            <a:r>
              <a:rPr lang="en-US" dirty="0" smtClean="0"/>
              <a:t> </a:t>
            </a:r>
            <a:r>
              <a:rPr lang="en-US" dirty="0" err="1" smtClean="0"/>
              <a:t>ներկայացմամբ</a:t>
            </a:r>
            <a:r>
              <a:rPr lang="en-US" dirty="0" smtClean="0"/>
              <a:t>)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hy-AM" dirty="0" smtClean="0"/>
              <a:t>Դենդրոպարկի կանոնադրությամբ սահմանվում են Հայաստանի Հանրապետության դենդրոպարկերի ստեղծման նպատակը, հիմնական խնդիրները, ռեժիմը, պահպանությունը և կառավարման մարմնի գործառույթները: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Դենդրոպարկերի կառավարումը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Դենդրոպարկերի կառավարումն իրականացնում են ՊՈԱԿ-ները, որոնց իրավասության ներքո են գտնվում են դենդրոպարկերի տարածքն ընդգրկող այլ ԲՀՊՏ-ներ,</a:t>
            </a:r>
          </a:p>
          <a:p>
            <a:r>
              <a:rPr lang="ru-RU" dirty="0" smtClean="0"/>
              <a:t>Դենդրոպարկերի կառավարումն իրականացվում է ըստ տվյալ ԲՀՊՏ-ի կառավարման պլանի,</a:t>
            </a:r>
          </a:p>
          <a:p>
            <a:r>
              <a:rPr lang="ru-RU" dirty="0" smtClean="0"/>
              <a:t>Դենդրոպարկերը կարող են հանձնվել հավատարմագրային կառավարման մասնագիտացված կազմակերպությունների,</a:t>
            </a:r>
          </a:p>
          <a:p>
            <a:r>
              <a:rPr lang="ru-RU" dirty="0" smtClean="0"/>
              <a:t>Դենդրոպարկերի գերատեսչական ենթակայությունը պայմանավորված է այն ընդգրկող հատուկ պահպանվող տարածքի գերատեսչական ենթակայությամբ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71600" y="2362200"/>
            <a:ext cx="7498080" cy="1143000"/>
          </a:xfrm>
        </p:spPr>
        <p:txBody>
          <a:bodyPr/>
          <a:lstStyle/>
          <a:p>
            <a:r>
              <a:rPr lang="en-US" dirty="0" smtClean="0"/>
              <a:t>ՇՆՈՐՀԱԿԱԼՈՒԹՅՈՒՆ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ԲՀՊՏ-ների մասին ՀՀ օրենսդրության համակարգը</a:t>
            </a:r>
            <a:endParaRPr lang="ru-R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47800" y="19050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ԲՀՊՏ-ների վերաբերյալ ՀՀ օրենսդրության վիճակը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b="1" dirty="0" smtClean="0"/>
              <a:t>ՀՀ էկոլոգիական օրենսդրության ընդհանուր վիճակը</a:t>
            </a:r>
            <a:endParaRPr lang="ru-RU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en-US" b="1" dirty="0" smtClean="0"/>
              <a:t>ԲՀՊՏ </a:t>
            </a:r>
            <a:r>
              <a:rPr lang="en-US" b="1" dirty="0" err="1" smtClean="0"/>
              <a:t>օրենսդրության</a:t>
            </a:r>
            <a:r>
              <a:rPr lang="en-US" b="1" dirty="0" smtClean="0"/>
              <a:t> </a:t>
            </a:r>
            <a:r>
              <a:rPr lang="en-US" b="1" dirty="0" err="1" smtClean="0"/>
              <a:t>թերությունները</a:t>
            </a:r>
            <a:r>
              <a:rPr lang="en-US" b="1" dirty="0" smtClean="0"/>
              <a:t> և </a:t>
            </a:r>
            <a:r>
              <a:rPr lang="en-US" b="1" dirty="0" err="1" smtClean="0"/>
              <a:t>ոլորտում</a:t>
            </a:r>
            <a:r>
              <a:rPr lang="en-US" b="1" dirty="0" smtClean="0"/>
              <a:t> </a:t>
            </a:r>
            <a:r>
              <a:rPr lang="en-US" b="1" dirty="0" err="1" smtClean="0"/>
              <a:t>առկա</a:t>
            </a:r>
            <a:r>
              <a:rPr lang="en-US" b="1" dirty="0" smtClean="0"/>
              <a:t> </a:t>
            </a:r>
            <a:r>
              <a:rPr lang="en-US" b="1" dirty="0" err="1" smtClean="0"/>
              <a:t>խնդիրները</a:t>
            </a:r>
            <a:endParaRPr lang="ru-RU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36064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ՀՀ էկոլոգիական օրենսդրության կուռ համակարգ դեռևս ձևավորված չէ</a:t>
            </a:r>
            <a:endParaRPr lang="en-US" dirty="0" smtClean="0"/>
          </a:p>
          <a:p>
            <a:r>
              <a:rPr lang="en-US" dirty="0" err="1" smtClean="0"/>
              <a:t>Չի</a:t>
            </a:r>
            <a:r>
              <a:rPr lang="en-US" dirty="0" smtClean="0"/>
              <a:t> </a:t>
            </a:r>
            <a:r>
              <a:rPr lang="en-US" dirty="0" err="1" smtClean="0"/>
              <a:t>ընդունվել</a:t>
            </a:r>
            <a:r>
              <a:rPr lang="en-US" dirty="0" smtClean="0"/>
              <a:t> ՀՀ </a:t>
            </a:r>
            <a:r>
              <a:rPr lang="en-US" dirty="0" err="1" smtClean="0"/>
              <a:t>էկոլոգիական</a:t>
            </a:r>
            <a:r>
              <a:rPr lang="en-US" dirty="0" smtClean="0"/>
              <a:t> </a:t>
            </a:r>
            <a:r>
              <a:rPr lang="en-US" dirty="0" err="1" smtClean="0"/>
              <a:t>քաղաքականությունը</a:t>
            </a:r>
            <a:endParaRPr lang="en-US" dirty="0" smtClean="0"/>
          </a:p>
          <a:p>
            <a:r>
              <a:rPr lang="en-US" dirty="0" smtClean="0"/>
              <a:t>ՉԻ </a:t>
            </a:r>
            <a:r>
              <a:rPr lang="en-US" dirty="0" err="1" smtClean="0"/>
              <a:t>ընդունվել</a:t>
            </a:r>
            <a:r>
              <a:rPr lang="en-US" dirty="0" smtClean="0"/>
              <a:t> </a:t>
            </a:r>
            <a:r>
              <a:rPr lang="en-US" dirty="0" err="1" smtClean="0"/>
              <a:t>շրջակա</a:t>
            </a:r>
            <a:r>
              <a:rPr lang="en-US" dirty="0" smtClean="0"/>
              <a:t> </a:t>
            </a:r>
            <a:r>
              <a:rPr lang="en-US" dirty="0" err="1" smtClean="0"/>
              <a:t>միջավայրի</a:t>
            </a:r>
            <a:r>
              <a:rPr lang="en-US" dirty="0" smtClean="0"/>
              <a:t> </a:t>
            </a:r>
            <a:r>
              <a:rPr lang="en-US" dirty="0" err="1" smtClean="0"/>
              <a:t>պահպանության</a:t>
            </a:r>
            <a:r>
              <a:rPr lang="en-US" dirty="0" smtClean="0"/>
              <a:t> և </a:t>
            </a:r>
            <a:r>
              <a:rPr lang="en-US" dirty="0" err="1" smtClean="0"/>
              <a:t>բնօգտագործման</a:t>
            </a:r>
            <a:r>
              <a:rPr lang="en-US" dirty="0" smtClean="0"/>
              <a:t> </a:t>
            </a:r>
            <a:r>
              <a:rPr lang="en-US" dirty="0" err="1" smtClean="0"/>
              <a:t>ոլորտը</a:t>
            </a:r>
            <a:r>
              <a:rPr lang="en-US" dirty="0" smtClean="0"/>
              <a:t> </a:t>
            </a:r>
            <a:r>
              <a:rPr lang="en-US" dirty="0" err="1" smtClean="0"/>
              <a:t>կարգավորող</a:t>
            </a:r>
            <a:r>
              <a:rPr lang="en-US" dirty="0" smtClean="0"/>
              <a:t> </a:t>
            </a:r>
            <a:r>
              <a:rPr lang="en-US" dirty="0" err="1" smtClean="0"/>
              <a:t>շրջանակային</a:t>
            </a:r>
            <a:r>
              <a:rPr lang="en-US" dirty="0" smtClean="0"/>
              <a:t> </a:t>
            </a:r>
            <a:r>
              <a:rPr lang="en-US" dirty="0" err="1" smtClean="0"/>
              <a:t>իրավական</a:t>
            </a:r>
            <a:r>
              <a:rPr lang="en-US" dirty="0" smtClean="0"/>
              <a:t> </a:t>
            </a:r>
            <a:r>
              <a:rPr lang="en-US" dirty="0" err="1" smtClean="0"/>
              <a:t>ակտ</a:t>
            </a:r>
            <a:endParaRPr lang="ru-RU" dirty="0" smtClean="0"/>
          </a:p>
          <a:p>
            <a:r>
              <a:rPr lang="ru-RU" dirty="0" smtClean="0"/>
              <a:t>ՀՀ էկոլոգիական օրենսդրության բարելավման աշխատանքները համակարգված չեն</a:t>
            </a:r>
          </a:p>
          <a:p>
            <a:r>
              <a:rPr lang="ru-RU" dirty="0" smtClean="0"/>
              <a:t>Գործող իրավական ակտերի միջև համակարգային կապերը հաճախ գործուն չեն</a:t>
            </a:r>
          </a:p>
          <a:p>
            <a:r>
              <a:rPr lang="ru-RU" dirty="0" smtClean="0"/>
              <a:t>ԲՀՊՏ-ների մասին ՀՀ օրենքի ներքին հակասականություն</a:t>
            </a:r>
          </a:p>
          <a:p>
            <a:r>
              <a:rPr lang="ru-RU" dirty="0" smtClean="0"/>
              <a:t>ԲՀՊՏ-ների կառավարման, պահպանության և վերահսկողության մեխանիզմների ոչ բավարար մշակվածություն և կարգավորվածություն</a:t>
            </a:r>
          </a:p>
          <a:p>
            <a:r>
              <a:rPr lang="ru-RU" dirty="0" smtClean="0"/>
              <a:t>Թերի ենթաօրենսդրական բազա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en-US" dirty="0" err="1" smtClean="0"/>
              <a:t>Թերի</a:t>
            </a:r>
            <a:r>
              <a:rPr lang="en-US" dirty="0" smtClean="0"/>
              <a:t> է ԲՀՊՏ-</a:t>
            </a:r>
            <a:r>
              <a:rPr lang="en-US" dirty="0" err="1" smtClean="0"/>
              <a:t>ների</a:t>
            </a:r>
            <a:r>
              <a:rPr lang="en-US" dirty="0" smtClean="0"/>
              <a:t> </a:t>
            </a:r>
            <a:r>
              <a:rPr lang="en-US" dirty="0" err="1" smtClean="0"/>
              <a:t>համակարգը</a:t>
            </a:r>
            <a:endParaRPr lang="en-US" dirty="0" smtClean="0"/>
          </a:p>
          <a:p>
            <a:r>
              <a:rPr lang="ru-RU" dirty="0" smtClean="0"/>
              <a:t>Հստակ</a:t>
            </a:r>
            <a:r>
              <a:rPr lang="en-US" dirty="0" smtClean="0"/>
              <a:t> </a:t>
            </a:r>
            <a:r>
              <a:rPr lang="ru-RU" dirty="0" smtClean="0"/>
              <a:t>չ</a:t>
            </a:r>
            <a:r>
              <a:rPr lang="en-US" dirty="0" err="1" smtClean="0"/>
              <a:t>են</a:t>
            </a:r>
            <a:r>
              <a:rPr lang="en-US" dirty="0" smtClean="0"/>
              <a:t> ԲՀՊՏ-</a:t>
            </a:r>
            <a:r>
              <a:rPr lang="en-US" dirty="0" err="1" smtClean="0"/>
              <a:t>ների</a:t>
            </a:r>
            <a:r>
              <a:rPr lang="en-US" dirty="0" smtClean="0"/>
              <a:t> </a:t>
            </a:r>
            <a:r>
              <a:rPr lang="en-US" dirty="0" err="1" smtClean="0"/>
              <a:t>դասակարգման</a:t>
            </a:r>
            <a:r>
              <a:rPr lang="en-US" dirty="0" smtClean="0"/>
              <a:t> </a:t>
            </a:r>
            <a:r>
              <a:rPr lang="en-US" dirty="0" err="1" smtClean="0"/>
              <a:t>գիտականորեն</a:t>
            </a:r>
            <a:r>
              <a:rPr lang="en-US" dirty="0" smtClean="0"/>
              <a:t> </a:t>
            </a:r>
            <a:r>
              <a:rPr lang="en-US" dirty="0" err="1" smtClean="0"/>
              <a:t>հիմնավորված</a:t>
            </a:r>
            <a:r>
              <a:rPr lang="en-US" dirty="0" smtClean="0"/>
              <a:t> </a:t>
            </a:r>
            <a:r>
              <a:rPr lang="en-US" dirty="0" err="1" smtClean="0"/>
              <a:t>չափանիշները</a:t>
            </a:r>
            <a:endParaRPr lang="en-US" dirty="0" smtClean="0"/>
          </a:p>
          <a:p>
            <a:r>
              <a:rPr lang="en-US" dirty="0" err="1" smtClean="0"/>
              <a:t>Հստակ</a:t>
            </a:r>
            <a:r>
              <a:rPr lang="en-US" dirty="0" smtClean="0"/>
              <a:t> </a:t>
            </a:r>
            <a:r>
              <a:rPr lang="en-US" dirty="0" err="1" smtClean="0"/>
              <a:t>սահմանված</a:t>
            </a:r>
            <a:r>
              <a:rPr lang="en-US" dirty="0" smtClean="0"/>
              <a:t> </a:t>
            </a:r>
            <a:r>
              <a:rPr lang="en-US" dirty="0" err="1" smtClean="0"/>
              <a:t>չեն</a:t>
            </a:r>
            <a:r>
              <a:rPr lang="en-US" dirty="0" smtClean="0"/>
              <a:t> ԲՀՊՏ-</a:t>
            </a:r>
            <a:r>
              <a:rPr lang="en-US" dirty="0" err="1" smtClean="0"/>
              <a:t>ների</a:t>
            </a:r>
            <a:r>
              <a:rPr lang="en-US" dirty="0" smtClean="0"/>
              <a:t> </a:t>
            </a:r>
            <a:r>
              <a:rPr lang="en-US" dirty="0" err="1" smtClean="0"/>
              <a:t>պահպանության</a:t>
            </a:r>
            <a:r>
              <a:rPr lang="en-US" dirty="0" smtClean="0"/>
              <a:t> </a:t>
            </a:r>
            <a:r>
              <a:rPr lang="en-US" dirty="0" err="1" smtClean="0"/>
              <a:t>ռեժիմները</a:t>
            </a:r>
            <a:endParaRPr lang="en-US" dirty="0" smtClean="0"/>
          </a:p>
          <a:p>
            <a:r>
              <a:rPr lang="en-US" dirty="0" err="1" smtClean="0"/>
              <a:t>Բացակայում</a:t>
            </a:r>
            <a:r>
              <a:rPr lang="en-US" dirty="0" smtClean="0"/>
              <a:t> է ԲՀՊՏ-</a:t>
            </a:r>
            <a:r>
              <a:rPr lang="en-US" dirty="0" err="1" smtClean="0"/>
              <a:t>ների</a:t>
            </a:r>
            <a:r>
              <a:rPr lang="en-US" dirty="0" smtClean="0"/>
              <a:t> </a:t>
            </a:r>
            <a:r>
              <a:rPr lang="en-US" dirty="0" err="1" smtClean="0"/>
              <a:t>ստեղծման</a:t>
            </a:r>
            <a:r>
              <a:rPr lang="en-US" dirty="0" smtClean="0"/>
              <a:t> </a:t>
            </a:r>
            <a:r>
              <a:rPr lang="en-US" dirty="0" err="1" smtClean="0"/>
              <a:t>հարցում</a:t>
            </a:r>
            <a:r>
              <a:rPr lang="en-US" dirty="0" smtClean="0"/>
              <a:t> </a:t>
            </a:r>
            <a:r>
              <a:rPr lang="en-US" dirty="0" err="1" smtClean="0"/>
              <a:t>միասնական</a:t>
            </a:r>
            <a:r>
              <a:rPr lang="en-US" dirty="0" smtClean="0"/>
              <a:t> </a:t>
            </a:r>
            <a:r>
              <a:rPr lang="en-US" dirty="0" err="1" smtClean="0"/>
              <a:t>մոտեցումը</a:t>
            </a:r>
            <a:endParaRPr lang="en-US" dirty="0" smtClean="0"/>
          </a:p>
          <a:p>
            <a:r>
              <a:rPr lang="en-US" dirty="0" err="1" smtClean="0"/>
              <a:t>Ցածր</a:t>
            </a:r>
            <a:r>
              <a:rPr lang="en-US" dirty="0" smtClean="0"/>
              <a:t> է ԲՀՊՏ-</a:t>
            </a:r>
            <a:r>
              <a:rPr lang="en-US" dirty="0" err="1" smtClean="0"/>
              <a:t>ների</a:t>
            </a:r>
            <a:r>
              <a:rPr lang="en-US" dirty="0" smtClean="0"/>
              <a:t> </a:t>
            </a:r>
            <a:r>
              <a:rPr lang="en-US" dirty="0" err="1" smtClean="0"/>
              <a:t>կառավարման</a:t>
            </a:r>
            <a:r>
              <a:rPr lang="en-US" dirty="0" smtClean="0"/>
              <a:t> </a:t>
            </a:r>
            <a:r>
              <a:rPr lang="en-US" dirty="0" err="1" smtClean="0"/>
              <a:t>արդյունավետությունը</a:t>
            </a:r>
            <a:endParaRPr lang="en-US" dirty="0" smtClean="0"/>
          </a:p>
          <a:p>
            <a:r>
              <a:rPr lang="en-US" dirty="0" err="1" smtClean="0"/>
              <a:t>Հիմնավորված</a:t>
            </a:r>
            <a:r>
              <a:rPr lang="en-US" dirty="0" smtClean="0"/>
              <a:t> </a:t>
            </a:r>
            <a:r>
              <a:rPr lang="en-US" dirty="0" err="1" smtClean="0"/>
              <a:t>չէ</a:t>
            </a:r>
            <a:r>
              <a:rPr lang="en-US" dirty="0" smtClean="0"/>
              <a:t> </a:t>
            </a:r>
            <a:r>
              <a:rPr lang="en-US" dirty="0" err="1" smtClean="0"/>
              <a:t>արգելավայրերի</a:t>
            </a:r>
            <a:r>
              <a:rPr lang="en-US" dirty="0" smtClean="0"/>
              <a:t> </a:t>
            </a:r>
            <a:r>
              <a:rPr lang="en-US" dirty="0" err="1" smtClean="0"/>
              <a:t>գտնվելը</a:t>
            </a:r>
            <a:r>
              <a:rPr lang="en-US" dirty="0" smtClean="0"/>
              <a:t> </a:t>
            </a:r>
            <a:r>
              <a:rPr lang="en-US" dirty="0" err="1" smtClean="0"/>
              <a:t>տարբեր</a:t>
            </a:r>
            <a:r>
              <a:rPr lang="en-US" dirty="0" smtClean="0"/>
              <a:t> </a:t>
            </a:r>
            <a:r>
              <a:rPr lang="en-US" dirty="0" err="1" smtClean="0"/>
              <a:t>նախարարու-թյունների</a:t>
            </a:r>
            <a:r>
              <a:rPr lang="en-US" dirty="0" smtClean="0"/>
              <a:t> </a:t>
            </a:r>
            <a:r>
              <a:rPr lang="ru-RU" dirty="0" smtClean="0"/>
              <a:t>գերատեսչական </a:t>
            </a:r>
            <a:r>
              <a:rPr lang="en-US" dirty="0" err="1" smtClean="0"/>
              <a:t>ենթակայության</a:t>
            </a:r>
            <a:r>
              <a:rPr lang="en-US" dirty="0" smtClean="0"/>
              <a:t> </a:t>
            </a:r>
            <a:r>
              <a:rPr lang="en-US" dirty="0" err="1" smtClean="0"/>
              <a:t>ներքո</a:t>
            </a:r>
            <a:endParaRPr lang="en-US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ԲՀՊՏ-ների </a:t>
            </a:r>
            <a:r>
              <a:rPr lang="en-US" dirty="0" err="1" smtClean="0"/>
              <a:t>համակարգը</a:t>
            </a:r>
            <a:r>
              <a:rPr lang="en-US" dirty="0" smtClean="0"/>
              <a:t> ՀՀ-</a:t>
            </a:r>
            <a:r>
              <a:rPr lang="en-US" dirty="0" err="1" smtClean="0"/>
              <a:t>ում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23360" cy="640080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/>
              <a:t>Ըստ</a:t>
            </a:r>
            <a:r>
              <a:rPr lang="en-US" b="1" dirty="0" smtClean="0"/>
              <a:t> </a:t>
            </a:r>
            <a:r>
              <a:rPr lang="en-US" b="1" dirty="0" err="1" smtClean="0"/>
              <a:t>նշանակության</a:t>
            </a:r>
            <a:endParaRPr lang="ru-RU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1233834"/>
            <a:ext cx="4023360" cy="640080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/>
              <a:t>Ըստ</a:t>
            </a:r>
            <a:r>
              <a:rPr lang="en-US" b="1" dirty="0" smtClean="0"/>
              <a:t> </a:t>
            </a:r>
            <a:r>
              <a:rPr lang="en-US" b="1" dirty="0" err="1" smtClean="0"/>
              <a:t>կատեգորիաների</a:t>
            </a:r>
            <a:endParaRPr lang="ru-RU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55434"/>
            <a:ext cx="4023360" cy="4136064"/>
          </a:xfrm>
        </p:spPr>
        <p:txBody>
          <a:bodyPr>
            <a:normAutofit/>
          </a:bodyPr>
          <a:lstStyle/>
          <a:p>
            <a:r>
              <a:rPr lang="hy-AM" dirty="0" smtClean="0"/>
              <a:t>Մ</a:t>
            </a:r>
            <a:r>
              <a:rPr lang="en-US" dirty="0" err="1" smtClean="0"/>
              <a:t>իջազգային</a:t>
            </a:r>
            <a:endParaRPr lang="en-US" dirty="0" smtClean="0"/>
          </a:p>
          <a:p>
            <a:r>
              <a:rPr lang="hy-AM" dirty="0" smtClean="0"/>
              <a:t>Հ</a:t>
            </a:r>
            <a:r>
              <a:rPr lang="en-US" dirty="0" err="1" smtClean="0"/>
              <a:t>անրապետական</a:t>
            </a:r>
            <a:endParaRPr lang="en-US" dirty="0" smtClean="0"/>
          </a:p>
          <a:p>
            <a:r>
              <a:rPr lang="hy-AM" dirty="0" smtClean="0"/>
              <a:t>Տ</a:t>
            </a:r>
            <a:r>
              <a:rPr lang="en-US" dirty="0" err="1" smtClean="0"/>
              <a:t>եղական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1883770"/>
            <a:ext cx="4023360" cy="4114800"/>
          </a:xfrm>
        </p:spPr>
        <p:txBody>
          <a:bodyPr>
            <a:normAutofit/>
          </a:bodyPr>
          <a:lstStyle/>
          <a:p>
            <a:r>
              <a:rPr lang="hy-AM" dirty="0" smtClean="0"/>
              <a:t>Պ</a:t>
            </a:r>
            <a:r>
              <a:rPr lang="en-US" dirty="0" err="1" smtClean="0"/>
              <a:t>ետական</a:t>
            </a:r>
            <a:r>
              <a:rPr lang="en-US" dirty="0" smtClean="0"/>
              <a:t> </a:t>
            </a:r>
            <a:r>
              <a:rPr lang="en-US" dirty="0" err="1" smtClean="0"/>
              <a:t>արգելոցներ</a:t>
            </a:r>
            <a:endParaRPr lang="en-US" dirty="0" smtClean="0"/>
          </a:p>
          <a:p>
            <a:r>
              <a:rPr lang="en-US" dirty="0" err="1" smtClean="0"/>
              <a:t>Պետական</a:t>
            </a:r>
            <a:r>
              <a:rPr lang="en-US" dirty="0" smtClean="0"/>
              <a:t> </a:t>
            </a:r>
            <a:r>
              <a:rPr lang="en-US" dirty="0" err="1" smtClean="0"/>
              <a:t>արգելավայրեր</a:t>
            </a:r>
            <a:endParaRPr lang="en-US" dirty="0" smtClean="0"/>
          </a:p>
          <a:p>
            <a:r>
              <a:rPr lang="en-US" dirty="0" err="1" smtClean="0"/>
              <a:t>Ազգային</a:t>
            </a:r>
            <a:r>
              <a:rPr lang="en-US" dirty="0" smtClean="0"/>
              <a:t> </a:t>
            </a:r>
            <a:r>
              <a:rPr lang="en-US" dirty="0" err="1" smtClean="0"/>
              <a:t>պարկեր</a:t>
            </a:r>
            <a:endParaRPr lang="en-US" dirty="0" smtClean="0"/>
          </a:p>
          <a:p>
            <a:r>
              <a:rPr lang="en-US" dirty="0" err="1" smtClean="0"/>
              <a:t>Բնության</a:t>
            </a:r>
            <a:r>
              <a:rPr lang="en-US" dirty="0" smtClean="0"/>
              <a:t> </a:t>
            </a:r>
            <a:r>
              <a:rPr lang="en-US" dirty="0" err="1" smtClean="0"/>
              <a:t>հուշարձաններ</a:t>
            </a:r>
            <a:endParaRPr lang="en-US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ԲՀՊՏ-</a:t>
            </a:r>
            <a:r>
              <a:rPr lang="en-US" dirty="0" err="1" smtClean="0"/>
              <a:t>ների</a:t>
            </a:r>
            <a:r>
              <a:rPr lang="en-US" dirty="0" smtClean="0"/>
              <a:t> </a:t>
            </a:r>
            <a:r>
              <a:rPr lang="en-US" dirty="0" err="1" smtClean="0"/>
              <a:t>ստեղծման</a:t>
            </a:r>
            <a:r>
              <a:rPr lang="en-US" dirty="0" smtClean="0"/>
              <a:t> </a:t>
            </a:r>
            <a:r>
              <a:rPr lang="en-US" dirty="0" err="1" smtClean="0"/>
              <a:t>կարգը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u="sng" dirty="0" smtClean="0"/>
              <a:t>ԲՀՊՏ-</a:t>
            </a:r>
            <a:r>
              <a:rPr lang="en-US" u="sng" dirty="0" err="1" smtClean="0"/>
              <a:t>ները</a:t>
            </a:r>
            <a:r>
              <a:rPr lang="en-US" u="sng" dirty="0" smtClean="0"/>
              <a:t> </a:t>
            </a:r>
            <a:r>
              <a:rPr lang="en-US" u="sng" dirty="0" err="1" smtClean="0"/>
              <a:t>ստեղծվում</a:t>
            </a:r>
            <a:r>
              <a:rPr lang="en-US" u="sng" dirty="0" smtClean="0"/>
              <a:t> և </a:t>
            </a:r>
            <a:r>
              <a:rPr lang="en-US" u="sng" dirty="0" err="1" smtClean="0"/>
              <a:t>դրանց</a:t>
            </a:r>
            <a:r>
              <a:rPr lang="en-US" u="sng" dirty="0" smtClean="0"/>
              <a:t> </a:t>
            </a:r>
            <a:r>
              <a:rPr lang="en-US" u="sng" dirty="0" err="1" smtClean="0"/>
              <a:t>կատեգորիաները</a:t>
            </a:r>
            <a:r>
              <a:rPr lang="en-US" u="sng" dirty="0" smtClean="0"/>
              <a:t> </a:t>
            </a:r>
            <a:r>
              <a:rPr lang="en-US" u="sng" dirty="0" err="1" smtClean="0"/>
              <a:t>սահմանվում</a:t>
            </a:r>
            <a:r>
              <a:rPr lang="en-US" u="sng" dirty="0" smtClean="0"/>
              <a:t> </a:t>
            </a:r>
            <a:r>
              <a:rPr lang="en-US" u="sng" dirty="0" err="1" smtClean="0"/>
              <a:t>են</a:t>
            </a:r>
            <a:r>
              <a:rPr lang="en-US" u="sng" dirty="0" smtClean="0"/>
              <a:t> ՀՀ </a:t>
            </a:r>
            <a:r>
              <a:rPr lang="en-US" u="sng" dirty="0" err="1" smtClean="0"/>
              <a:t>կառավարության</a:t>
            </a:r>
            <a:r>
              <a:rPr lang="en-US" u="sng" dirty="0" smtClean="0"/>
              <a:t> </a:t>
            </a:r>
            <a:r>
              <a:rPr lang="en-US" u="sng" dirty="0" err="1" smtClean="0"/>
              <a:t>որոշմամբ</a:t>
            </a:r>
            <a:r>
              <a:rPr lang="en-US" u="sng" dirty="0" smtClean="0"/>
              <a:t>: </a:t>
            </a:r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Պետական</a:t>
            </a:r>
            <a:r>
              <a:rPr lang="en-US" dirty="0" smtClean="0"/>
              <a:t> </a:t>
            </a:r>
            <a:r>
              <a:rPr lang="en-US" dirty="0" err="1" smtClean="0"/>
              <a:t>արգելոցների</a:t>
            </a:r>
            <a:r>
              <a:rPr lang="en-US" dirty="0" smtClean="0"/>
              <a:t>, </a:t>
            </a:r>
            <a:r>
              <a:rPr lang="en-US" dirty="0" err="1" smtClean="0"/>
              <a:t>պետական</a:t>
            </a:r>
            <a:r>
              <a:rPr lang="en-US" dirty="0" smtClean="0"/>
              <a:t> </a:t>
            </a:r>
            <a:r>
              <a:rPr lang="en-US" dirty="0" err="1" smtClean="0"/>
              <a:t>արգելավայրերի</a:t>
            </a:r>
            <a:r>
              <a:rPr lang="en-US" dirty="0" smtClean="0"/>
              <a:t> և </a:t>
            </a:r>
            <a:r>
              <a:rPr lang="en-US" dirty="0" err="1" smtClean="0"/>
              <a:t>ազգային</a:t>
            </a:r>
            <a:r>
              <a:rPr lang="en-US" dirty="0" smtClean="0"/>
              <a:t> </a:t>
            </a:r>
            <a:r>
              <a:rPr lang="en-US" dirty="0" err="1" smtClean="0"/>
              <a:t>պարկերի</a:t>
            </a:r>
            <a:r>
              <a:rPr lang="en-US" dirty="0" smtClean="0"/>
              <a:t> </a:t>
            </a:r>
            <a:r>
              <a:rPr lang="en-US" dirty="0" err="1" smtClean="0"/>
              <a:t>պահպանության</a:t>
            </a:r>
            <a:r>
              <a:rPr lang="en-US" dirty="0" smtClean="0"/>
              <a:t> </a:t>
            </a:r>
            <a:r>
              <a:rPr lang="en-US" dirty="0" err="1" smtClean="0"/>
              <a:t>ռեժիմը</a:t>
            </a:r>
            <a:r>
              <a:rPr lang="en-US" dirty="0" smtClean="0"/>
              <a:t> </a:t>
            </a:r>
            <a:r>
              <a:rPr lang="en-US" dirty="0" err="1" smtClean="0"/>
              <a:t>սահմանվում</a:t>
            </a:r>
            <a:r>
              <a:rPr lang="en-US" dirty="0" smtClean="0"/>
              <a:t> է </a:t>
            </a:r>
            <a:r>
              <a:rPr lang="en-US" dirty="0" err="1" smtClean="0"/>
              <a:t>վերջիններիս</a:t>
            </a:r>
            <a:r>
              <a:rPr lang="en-US" dirty="0" smtClean="0"/>
              <a:t> </a:t>
            </a:r>
            <a:r>
              <a:rPr lang="en-US" dirty="0" err="1" smtClean="0"/>
              <a:t>կանոնադրությամբ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ԲՀՊՏ-</a:t>
            </a:r>
            <a:r>
              <a:rPr lang="en-US" sz="3600" dirty="0" err="1" smtClean="0"/>
              <a:t>ների</a:t>
            </a:r>
            <a:r>
              <a:rPr lang="en-US" sz="3600" dirty="0" smtClean="0"/>
              <a:t> </a:t>
            </a:r>
            <a:r>
              <a:rPr lang="en-US" sz="3600" dirty="0" err="1" smtClean="0"/>
              <a:t>ստեղծման</a:t>
            </a:r>
            <a:r>
              <a:rPr lang="en-US" sz="3600" dirty="0" smtClean="0"/>
              <a:t> </a:t>
            </a:r>
            <a:r>
              <a:rPr lang="en-US" sz="3600" dirty="0" err="1" smtClean="0"/>
              <a:t>մասին</a:t>
            </a:r>
            <a:r>
              <a:rPr lang="en-US" sz="3600" dirty="0" smtClean="0"/>
              <a:t> </a:t>
            </a:r>
            <a:r>
              <a:rPr lang="en-US" sz="3600" dirty="0" err="1" smtClean="0"/>
              <a:t>կառավարության</a:t>
            </a:r>
            <a:r>
              <a:rPr lang="en-US" sz="3600" dirty="0" smtClean="0"/>
              <a:t> </a:t>
            </a:r>
            <a:r>
              <a:rPr lang="en-US" sz="3600" dirty="0" err="1" smtClean="0"/>
              <a:t>որոշման</a:t>
            </a:r>
            <a:r>
              <a:rPr lang="en-US" sz="3600" dirty="0" smtClean="0"/>
              <a:t> </a:t>
            </a:r>
            <a:r>
              <a:rPr lang="en-US" sz="3600" dirty="0" err="1" smtClean="0"/>
              <a:t>բովանդակությունը</a:t>
            </a:r>
            <a:endParaRPr lang="ru-R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86000"/>
            <a:ext cx="7866888" cy="2743200"/>
          </a:xfrm>
        </p:spPr>
        <p:txBody>
          <a:bodyPr>
            <a:normAutofit lnSpcReduction="10000"/>
          </a:bodyPr>
          <a:lstStyle/>
          <a:p>
            <a:pPr lvl="1"/>
            <a:r>
              <a:rPr lang="ru-RU" dirty="0" smtClean="0"/>
              <a:t>ԲՀՊՏ</a:t>
            </a:r>
            <a:r>
              <a:rPr lang="en-US" dirty="0" smtClean="0"/>
              <a:t>-ի</a:t>
            </a:r>
            <a:r>
              <a:rPr lang="ru-RU" dirty="0" smtClean="0"/>
              <a:t> սահմանների հաստատում,</a:t>
            </a:r>
            <a:endParaRPr lang="en-US" dirty="0" smtClean="0"/>
          </a:p>
          <a:p>
            <a:pPr lvl="1"/>
            <a:r>
              <a:rPr lang="hy-AM" dirty="0" smtClean="0"/>
              <a:t>Հ</a:t>
            </a:r>
            <a:r>
              <a:rPr lang="en-US" dirty="0" err="1" smtClean="0"/>
              <a:t>ողերի</a:t>
            </a:r>
            <a:r>
              <a:rPr lang="en-US" dirty="0" smtClean="0"/>
              <a:t> </a:t>
            </a:r>
            <a:r>
              <a:rPr lang="en-US" dirty="0" err="1" smtClean="0"/>
              <a:t>կատեգորիայի</a:t>
            </a:r>
            <a:r>
              <a:rPr lang="en-US" dirty="0" smtClean="0"/>
              <a:t> </a:t>
            </a:r>
            <a:r>
              <a:rPr lang="en-US" dirty="0" err="1" smtClean="0"/>
              <a:t>փոփոխում</a:t>
            </a:r>
            <a:r>
              <a:rPr lang="en-US" dirty="0" smtClean="0"/>
              <a:t>,</a:t>
            </a:r>
            <a:endParaRPr lang="ru-RU" dirty="0" smtClean="0"/>
          </a:p>
          <a:p>
            <a:pPr lvl="1"/>
            <a:r>
              <a:rPr lang="ru-RU" dirty="0" smtClean="0"/>
              <a:t>ԲՀՊՏ կանոնադրության հաստատում,</a:t>
            </a:r>
            <a:endParaRPr lang="en-US" dirty="0" smtClean="0"/>
          </a:p>
          <a:p>
            <a:pPr lvl="1"/>
            <a:r>
              <a:rPr lang="en-US" dirty="0" smtClean="0"/>
              <a:t>ԲՀՊՏ </a:t>
            </a:r>
            <a:r>
              <a:rPr lang="en-US" dirty="0" err="1" smtClean="0"/>
              <a:t>կառավարման</a:t>
            </a:r>
            <a:r>
              <a:rPr lang="en-US" dirty="0" smtClean="0"/>
              <a:t> </a:t>
            </a:r>
            <a:r>
              <a:rPr lang="en-US" dirty="0" err="1" smtClean="0"/>
              <a:t>պլանի</a:t>
            </a:r>
            <a:r>
              <a:rPr lang="en-US" dirty="0" smtClean="0"/>
              <a:t> </a:t>
            </a:r>
            <a:r>
              <a:rPr lang="en-US" dirty="0" err="1" smtClean="0"/>
              <a:t>հաստատում</a:t>
            </a:r>
            <a:r>
              <a:rPr lang="en-US" dirty="0" smtClean="0"/>
              <a:t>,</a:t>
            </a:r>
            <a:endParaRPr lang="ru-RU" dirty="0" smtClean="0"/>
          </a:p>
          <a:p>
            <a:pPr lvl="1"/>
            <a:r>
              <a:rPr lang="ru-RU" dirty="0" smtClean="0"/>
              <a:t>ՊՈԱԿ-ի կանոնադրության հաստատում </a:t>
            </a:r>
            <a:r>
              <a:rPr lang="en-US" dirty="0" smtClean="0"/>
              <a:t>(</a:t>
            </a:r>
            <a:r>
              <a:rPr lang="en-US" dirty="0" err="1" smtClean="0"/>
              <a:t>պետական</a:t>
            </a:r>
            <a:r>
              <a:rPr lang="en-US" dirty="0" smtClean="0"/>
              <a:t> </a:t>
            </a:r>
            <a:r>
              <a:rPr lang="en-US" dirty="0" err="1" smtClean="0"/>
              <a:t>արգելոց</a:t>
            </a:r>
            <a:r>
              <a:rPr lang="en-US" dirty="0" smtClean="0"/>
              <a:t>, </a:t>
            </a:r>
            <a:r>
              <a:rPr lang="en-US" dirty="0" err="1" smtClean="0"/>
              <a:t>ազգային</a:t>
            </a:r>
            <a:r>
              <a:rPr lang="en-US" dirty="0" smtClean="0"/>
              <a:t> </a:t>
            </a:r>
            <a:r>
              <a:rPr lang="en-US" dirty="0" err="1" smtClean="0"/>
              <a:t>պարկ</a:t>
            </a:r>
            <a:r>
              <a:rPr lang="en-US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en-US" b="1" dirty="0" smtClean="0"/>
              <a:t>ՊՈԱԿ-ի </a:t>
            </a:r>
            <a:r>
              <a:rPr lang="en-US" b="1" dirty="0" err="1" smtClean="0"/>
              <a:t>կանոնադրություն</a:t>
            </a:r>
            <a:endParaRPr lang="en-US" b="1" dirty="0" smtClean="0"/>
          </a:p>
          <a:p>
            <a:pPr algn="ctr"/>
            <a:r>
              <a:rPr lang="ru-RU" dirty="0" smtClean="0"/>
              <a:t>(պետական արգելոց, ազգային պարկ)</a:t>
            </a:r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ru-RU" b="1" dirty="0" smtClean="0"/>
              <a:t>Տարածքի կանոնադրություն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պետական</a:t>
            </a:r>
            <a:r>
              <a:rPr lang="en-US" dirty="0" smtClean="0"/>
              <a:t> </a:t>
            </a:r>
            <a:r>
              <a:rPr lang="en-US" dirty="0" err="1" smtClean="0"/>
              <a:t>արգելոց</a:t>
            </a:r>
            <a:r>
              <a:rPr lang="en-US" dirty="0" smtClean="0"/>
              <a:t>, </a:t>
            </a:r>
            <a:r>
              <a:rPr lang="en-US" dirty="0" err="1" smtClean="0"/>
              <a:t>պետական</a:t>
            </a:r>
            <a:r>
              <a:rPr lang="en-US" dirty="0" smtClean="0"/>
              <a:t> </a:t>
            </a:r>
            <a:r>
              <a:rPr lang="en-US" dirty="0" err="1" smtClean="0"/>
              <a:t>արգելավայր</a:t>
            </a:r>
            <a:r>
              <a:rPr lang="en-US" dirty="0" smtClean="0"/>
              <a:t>, </a:t>
            </a:r>
            <a:r>
              <a:rPr lang="en-US" dirty="0" err="1" smtClean="0"/>
              <a:t>ազգային</a:t>
            </a:r>
            <a:r>
              <a:rPr lang="en-US" dirty="0" smtClean="0"/>
              <a:t> </a:t>
            </a:r>
            <a:r>
              <a:rPr lang="en-US" dirty="0" err="1" smtClean="0"/>
              <a:t>պարկ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535526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ՊՈԱԿ-ի </a:t>
            </a:r>
            <a:r>
              <a:rPr lang="en-US" dirty="0" err="1" smtClean="0"/>
              <a:t>հիմնադիր</a:t>
            </a:r>
            <a:r>
              <a:rPr lang="en-US" dirty="0" smtClean="0"/>
              <a:t> </a:t>
            </a:r>
            <a:r>
              <a:rPr lang="en-US" dirty="0" err="1" smtClean="0"/>
              <a:t>փաստաթուղթն</a:t>
            </a:r>
            <a:r>
              <a:rPr lang="en-US" dirty="0" smtClean="0"/>
              <a:t> է և </a:t>
            </a:r>
            <a:r>
              <a:rPr lang="en-US" dirty="0" err="1" smtClean="0"/>
              <a:t>ունի</a:t>
            </a:r>
            <a:r>
              <a:rPr lang="en-US" dirty="0" smtClean="0"/>
              <a:t> </a:t>
            </a:r>
            <a:r>
              <a:rPr lang="en-US" dirty="0" err="1" smtClean="0"/>
              <a:t>հետևյալ</a:t>
            </a:r>
            <a:r>
              <a:rPr lang="en-US" dirty="0" smtClean="0"/>
              <a:t> </a:t>
            </a:r>
            <a:r>
              <a:rPr lang="en-US" dirty="0" err="1" smtClean="0"/>
              <a:t>բովանդակությունը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Ընդհանուր</a:t>
            </a:r>
            <a:r>
              <a:rPr lang="en-US" dirty="0" smtClean="0"/>
              <a:t> </a:t>
            </a:r>
            <a:r>
              <a:rPr lang="en-US" dirty="0" err="1" smtClean="0"/>
              <a:t>դրույթներ</a:t>
            </a:r>
            <a:endParaRPr lang="en-US" dirty="0" smtClean="0"/>
          </a:p>
          <a:p>
            <a:pPr lvl="1"/>
            <a:r>
              <a:rPr lang="en-US" dirty="0" err="1" smtClean="0"/>
              <a:t>Կազմակերպության</a:t>
            </a:r>
            <a:r>
              <a:rPr lang="en-US" dirty="0" smtClean="0"/>
              <a:t> </a:t>
            </a:r>
            <a:r>
              <a:rPr lang="en-US" dirty="0" err="1" smtClean="0"/>
              <a:t>գործունեության</a:t>
            </a:r>
            <a:r>
              <a:rPr lang="en-US" dirty="0" smtClean="0"/>
              <a:t> </a:t>
            </a:r>
            <a:r>
              <a:rPr lang="en-US" dirty="0" err="1" smtClean="0"/>
              <a:t>առարկան</a:t>
            </a:r>
            <a:r>
              <a:rPr lang="en-US" dirty="0" smtClean="0"/>
              <a:t>, </a:t>
            </a:r>
            <a:r>
              <a:rPr lang="en-US" dirty="0" err="1" smtClean="0"/>
              <a:t>նպատակը</a:t>
            </a:r>
            <a:r>
              <a:rPr lang="en-US" dirty="0" smtClean="0"/>
              <a:t> և </a:t>
            </a:r>
            <a:r>
              <a:rPr lang="en-US" dirty="0" err="1" smtClean="0"/>
              <a:t>տեսակները</a:t>
            </a:r>
            <a:endParaRPr lang="en-US" dirty="0" smtClean="0"/>
          </a:p>
          <a:p>
            <a:pPr lvl="1"/>
            <a:r>
              <a:rPr lang="en-US" dirty="0" err="1" smtClean="0"/>
              <a:t>Կազմակերպության</a:t>
            </a:r>
            <a:r>
              <a:rPr lang="en-US" dirty="0" smtClean="0"/>
              <a:t> </a:t>
            </a:r>
            <a:r>
              <a:rPr lang="en-US" dirty="0" err="1" smtClean="0"/>
              <a:t>կառավարումը</a:t>
            </a:r>
            <a:endParaRPr lang="en-US" dirty="0" smtClean="0"/>
          </a:p>
          <a:p>
            <a:pPr lvl="1"/>
            <a:r>
              <a:rPr lang="en-US" dirty="0" err="1" smtClean="0"/>
              <a:t>Տարածքի</a:t>
            </a:r>
            <a:r>
              <a:rPr lang="en-US" dirty="0" smtClean="0"/>
              <a:t> </a:t>
            </a:r>
            <a:r>
              <a:rPr lang="en-US" dirty="0" err="1" smtClean="0"/>
              <a:t>պահպանության</a:t>
            </a:r>
            <a:r>
              <a:rPr lang="en-US" dirty="0" smtClean="0"/>
              <a:t> </a:t>
            </a:r>
            <a:r>
              <a:rPr lang="en-US" dirty="0" err="1" smtClean="0"/>
              <a:t>իրականացումը</a:t>
            </a:r>
            <a:endParaRPr lang="en-US" dirty="0" smtClean="0"/>
          </a:p>
          <a:p>
            <a:pPr lvl="1"/>
            <a:r>
              <a:rPr lang="en-US" dirty="0" err="1" smtClean="0"/>
              <a:t>Կազմակերպության</a:t>
            </a:r>
            <a:r>
              <a:rPr lang="en-US" dirty="0" smtClean="0"/>
              <a:t> </a:t>
            </a:r>
            <a:r>
              <a:rPr lang="en-US" dirty="0" err="1" smtClean="0"/>
              <a:t>կողմից</a:t>
            </a:r>
            <a:r>
              <a:rPr lang="en-US" dirty="0" smtClean="0"/>
              <a:t> </a:t>
            </a:r>
            <a:r>
              <a:rPr lang="en-US" dirty="0" err="1" smtClean="0"/>
              <a:t>իրականացվող</a:t>
            </a:r>
            <a:r>
              <a:rPr lang="en-US" dirty="0" smtClean="0"/>
              <a:t> </a:t>
            </a:r>
            <a:r>
              <a:rPr lang="en-US" dirty="0" err="1" smtClean="0"/>
              <a:t>գիտահետազոտական</a:t>
            </a:r>
            <a:r>
              <a:rPr lang="en-US" dirty="0" smtClean="0"/>
              <a:t> </a:t>
            </a:r>
            <a:r>
              <a:rPr lang="en-US" dirty="0" err="1" smtClean="0"/>
              <a:t>աշխատանքները</a:t>
            </a:r>
            <a:endParaRPr lang="en-US" dirty="0" smtClean="0"/>
          </a:p>
          <a:p>
            <a:pPr lvl="1"/>
            <a:r>
              <a:rPr lang="en-US" dirty="0" err="1" smtClean="0"/>
              <a:t>Կազմակերպության</a:t>
            </a:r>
            <a:r>
              <a:rPr lang="en-US" dirty="0" smtClean="0"/>
              <a:t> </a:t>
            </a:r>
            <a:r>
              <a:rPr lang="en-US" dirty="0" err="1" smtClean="0"/>
              <a:t>գույքը</a:t>
            </a:r>
            <a:r>
              <a:rPr lang="en-US" dirty="0" smtClean="0"/>
              <a:t> և </a:t>
            </a:r>
            <a:r>
              <a:rPr lang="en-US" dirty="0" err="1" smtClean="0"/>
              <a:t>ֆինանսական</a:t>
            </a:r>
            <a:r>
              <a:rPr lang="en-US" dirty="0" smtClean="0"/>
              <a:t> </a:t>
            </a:r>
            <a:r>
              <a:rPr lang="en-US" dirty="0" err="1" smtClean="0"/>
              <a:t>միջոցները</a:t>
            </a:r>
            <a:endParaRPr lang="en-US" dirty="0" smtClean="0"/>
          </a:p>
          <a:p>
            <a:pPr lvl="1"/>
            <a:r>
              <a:rPr lang="en-US" dirty="0" err="1" smtClean="0"/>
              <a:t>Կազմակերպության</a:t>
            </a:r>
            <a:r>
              <a:rPr lang="en-US" dirty="0" smtClean="0"/>
              <a:t> </a:t>
            </a:r>
            <a:r>
              <a:rPr lang="en-US" dirty="0" err="1" smtClean="0"/>
              <a:t>վերակազմակերպումը</a:t>
            </a:r>
            <a:r>
              <a:rPr lang="en-US" dirty="0" smtClean="0"/>
              <a:t> և </a:t>
            </a:r>
            <a:r>
              <a:rPr lang="en-US" dirty="0" err="1" smtClean="0"/>
              <a:t>լուծարումը</a:t>
            </a:r>
            <a:endParaRPr lang="ru-R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5355264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Տարածքի</a:t>
            </a:r>
            <a:r>
              <a:rPr lang="en-US" sz="2000" dirty="0" smtClean="0"/>
              <a:t> </a:t>
            </a:r>
            <a:r>
              <a:rPr lang="en-US" sz="2000" dirty="0" err="1" smtClean="0"/>
              <a:t>պահպանության</a:t>
            </a:r>
            <a:r>
              <a:rPr lang="en-US" sz="2000" dirty="0" smtClean="0"/>
              <a:t> </a:t>
            </a:r>
            <a:r>
              <a:rPr lang="en-US" sz="2000" dirty="0" err="1" smtClean="0"/>
              <a:t>ռեժիմն</a:t>
            </a:r>
            <a:r>
              <a:rPr lang="en-US" sz="2000" dirty="0" smtClean="0"/>
              <a:t> </a:t>
            </a:r>
            <a:r>
              <a:rPr lang="en-US" sz="2000" dirty="0" err="1" smtClean="0"/>
              <a:t>ամրագրող</a:t>
            </a:r>
            <a:r>
              <a:rPr lang="en-US" sz="2000" dirty="0" smtClean="0"/>
              <a:t> </a:t>
            </a:r>
            <a:r>
              <a:rPr lang="en-US" sz="2000" dirty="0" err="1" smtClean="0"/>
              <a:t>փաստաթուղթ</a:t>
            </a:r>
            <a:r>
              <a:rPr lang="en-US" sz="2000" dirty="0" smtClean="0"/>
              <a:t> է և </a:t>
            </a:r>
            <a:r>
              <a:rPr lang="en-US" sz="2000" dirty="0" err="1" smtClean="0"/>
              <a:t>ունի</a:t>
            </a:r>
            <a:r>
              <a:rPr lang="en-US" sz="2000" dirty="0" smtClean="0"/>
              <a:t> </a:t>
            </a:r>
            <a:r>
              <a:rPr lang="en-US" sz="2000" dirty="0" err="1" smtClean="0"/>
              <a:t>հետևյալ</a:t>
            </a:r>
            <a:r>
              <a:rPr lang="en-US" sz="2000" dirty="0" smtClean="0"/>
              <a:t> </a:t>
            </a:r>
            <a:r>
              <a:rPr lang="en-US" sz="2000" dirty="0" err="1" smtClean="0"/>
              <a:t>բովանդակությունը</a:t>
            </a:r>
            <a:r>
              <a:rPr lang="en-US" sz="2000" dirty="0" smtClean="0"/>
              <a:t>.</a:t>
            </a:r>
          </a:p>
          <a:p>
            <a:pPr lvl="1"/>
            <a:r>
              <a:rPr lang="en-US" sz="1600" dirty="0" err="1" smtClean="0"/>
              <a:t>Ընդհանուր</a:t>
            </a:r>
            <a:r>
              <a:rPr lang="en-US" sz="1600" dirty="0" smtClean="0"/>
              <a:t> </a:t>
            </a:r>
            <a:r>
              <a:rPr lang="en-US" sz="1600" dirty="0" err="1" smtClean="0"/>
              <a:t>դրույթներ</a:t>
            </a:r>
            <a:r>
              <a:rPr lang="en-US" sz="1600" dirty="0" smtClean="0"/>
              <a:t>,</a:t>
            </a:r>
          </a:p>
          <a:p>
            <a:pPr lvl="2">
              <a:buFontTx/>
              <a:buChar char="-"/>
            </a:pPr>
            <a:r>
              <a:rPr lang="hy-AM" sz="1400" dirty="0" smtClean="0"/>
              <a:t>Մ</a:t>
            </a:r>
            <a:r>
              <a:rPr lang="en-US" sz="1400" dirty="0" err="1" smtClean="0"/>
              <a:t>ակերեսը</a:t>
            </a:r>
            <a:r>
              <a:rPr lang="en-US" sz="1400" dirty="0" smtClean="0"/>
              <a:t> և </a:t>
            </a:r>
            <a:r>
              <a:rPr lang="en-US" sz="1400" dirty="0" err="1" smtClean="0"/>
              <a:t>աշխարհագրական</a:t>
            </a:r>
            <a:r>
              <a:rPr lang="en-US" sz="1400" dirty="0" smtClean="0"/>
              <a:t> </a:t>
            </a:r>
            <a:r>
              <a:rPr lang="en-US" sz="1400" dirty="0" err="1" smtClean="0"/>
              <a:t>դիրքը</a:t>
            </a:r>
            <a:r>
              <a:rPr lang="en-US" sz="1400" dirty="0" smtClean="0"/>
              <a:t>,</a:t>
            </a:r>
          </a:p>
          <a:p>
            <a:pPr lvl="2">
              <a:buFontTx/>
              <a:buChar char="-"/>
            </a:pPr>
            <a:r>
              <a:rPr lang="en-US" sz="1400" dirty="0" err="1" smtClean="0"/>
              <a:t>Ստեղծման</a:t>
            </a:r>
            <a:r>
              <a:rPr lang="en-US" sz="1400" dirty="0" smtClean="0"/>
              <a:t> </a:t>
            </a:r>
            <a:r>
              <a:rPr lang="en-US" sz="1400" dirty="0" err="1" smtClean="0"/>
              <a:t>նպատակը</a:t>
            </a:r>
            <a:r>
              <a:rPr lang="en-US" sz="1400" dirty="0" smtClean="0"/>
              <a:t>,</a:t>
            </a:r>
          </a:p>
          <a:p>
            <a:pPr lvl="2">
              <a:buFontTx/>
              <a:buChar char="-"/>
            </a:pPr>
            <a:r>
              <a:rPr lang="en-US" sz="1400" dirty="0" err="1" smtClean="0"/>
              <a:t>Հատուկ</a:t>
            </a:r>
            <a:r>
              <a:rPr lang="en-US" sz="1400" dirty="0" smtClean="0"/>
              <a:t> </a:t>
            </a:r>
            <a:r>
              <a:rPr lang="en-US" sz="1400" dirty="0" err="1" smtClean="0"/>
              <a:t>պահպանության</a:t>
            </a:r>
            <a:r>
              <a:rPr lang="en-US" sz="1400" dirty="0" smtClean="0"/>
              <a:t> </a:t>
            </a:r>
            <a:r>
              <a:rPr lang="en-US" sz="1400" dirty="0" err="1" smtClean="0"/>
              <a:t>օբյեկտներ</a:t>
            </a:r>
            <a:endParaRPr lang="en-US" sz="1600" dirty="0" smtClean="0"/>
          </a:p>
          <a:p>
            <a:pPr lvl="1"/>
            <a:r>
              <a:rPr lang="en-US" sz="1600" dirty="0" err="1" smtClean="0"/>
              <a:t>Տարածքի</a:t>
            </a:r>
            <a:r>
              <a:rPr lang="en-US" sz="1600" dirty="0" smtClean="0"/>
              <a:t> </a:t>
            </a:r>
            <a:r>
              <a:rPr lang="en-US" sz="1600" dirty="0" err="1" smtClean="0"/>
              <a:t>խնդիրները</a:t>
            </a:r>
            <a:r>
              <a:rPr lang="en-US" sz="1600" dirty="0" smtClean="0"/>
              <a:t>,</a:t>
            </a:r>
          </a:p>
          <a:p>
            <a:pPr lvl="1"/>
            <a:r>
              <a:rPr lang="en-US" sz="1600" dirty="0" err="1" smtClean="0"/>
              <a:t>Տարածքի</a:t>
            </a:r>
            <a:r>
              <a:rPr lang="en-US" sz="1600" dirty="0" smtClean="0"/>
              <a:t> </a:t>
            </a:r>
            <a:r>
              <a:rPr lang="en-US" sz="1600" dirty="0" err="1" smtClean="0"/>
              <a:t>ռեժիմը</a:t>
            </a:r>
            <a:r>
              <a:rPr lang="en-US" sz="1600" dirty="0" smtClean="0"/>
              <a:t>,</a:t>
            </a:r>
          </a:p>
          <a:p>
            <a:pPr lvl="1"/>
            <a:r>
              <a:rPr lang="en-US" sz="1600" dirty="0" err="1" smtClean="0">
                <a:solidFill>
                  <a:srgbClr val="FF0000"/>
                </a:solidFill>
              </a:rPr>
              <a:t>Տարածքի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պահպանման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գոտին</a:t>
            </a:r>
            <a:r>
              <a:rPr lang="en-US" sz="1600" dirty="0" smtClean="0">
                <a:solidFill>
                  <a:srgbClr val="FF0000"/>
                </a:solidFill>
              </a:rPr>
              <a:t>,</a:t>
            </a:r>
          </a:p>
          <a:p>
            <a:pPr lvl="1"/>
            <a:r>
              <a:rPr lang="en-US" sz="1600" dirty="0" err="1" smtClean="0">
                <a:solidFill>
                  <a:srgbClr val="FF0000"/>
                </a:solidFill>
              </a:rPr>
              <a:t>Տարածքի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պահպանման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գոտու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ռեժիմը</a:t>
            </a:r>
            <a:r>
              <a:rPr lang="en-US" sz="1600" dirty="0" smtClean="0">
                <a:solidFill>
                  <a:srgbClr val="FF0000"/>
                </a:solidFill>
              </a:rPr>
              <a:t>,</a:t>
            </a:r>
          </a:p>
          <a:p>
            <a:pPr lvl="1"/>
            <a:r>
              <a:rPr lang="en-US" sz="1600" dirty="0" err="1" smtClean="0">
                <a:solidFill>
                  <a:srgbClr val="FF0000"/>
                </a:solidFill>
              </a:rPr>
              <a:t>Տարածքի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պահպանությունը</a:t>
            </a:r>
            <a:endParaRPr lang="ru-RU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err="1" smtClean="0"/>
              <a:t>Նկատառումներ</a:t>
            </a:r>
            <a:r>
              <a:rPr lang="en-US" sz="3200" dirty="0" smtClean="0"/>
              <a:t> </a:t>
            </a:r>
            <a:r>
              <a:rPr lang="en-US" sz="3200" dirty="0" err="1" smtClean="0"/>
              <a:t>պետական</a:t>
            </a:r>
            <a:r>
              <a:rPr lang="en-US" sz="3200" dirty="0" smtClean="0"/>
              <a:t> </a:t>
            </a:r>
            <a:r>
              <a:rPr lang="en-US" sz="3200" dirty="0" err="1" smtClean="0"/>
              <a:t>արգելավայրերի</a:t>
            </a:r>
            <a:r>
              <a:rPr lang="en-US" sz="3200" dirty="0" smtClean="0"/>
              <a:t> </a:t>
            </a:r>
            <a:r>
              <a:rPr lang="en-US" sz="3200" dirty="0" err="1" smtClean="0"/>
              <a:t>կանոնադրությունների</a:t>
            </a:r>
            <a:r>
              <a:rPr lang="en-US" sz="3200" dirty="0" smtClean="0"/>
              <a:t> </a:t>
            </a:r>
            <a:r>
              <a:rPr lang="en-US" sz="3200" dirty="0" err="1" smtClean="0"/>
              <a:t>վերաբերյալ</a:t>
            </a:r>
            <a:endParaRPr lang="ru-R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52600"/>
            <a:ext cx="7498080" cy="4495800"/>
          </a:xfrm>
        </p:spPr>
        <p:txBody>
          <a:bodyPr>
            <a:normAutofit fontScale="55000" lnSpcReduction="20000"/>
          </a:bodyPr>
          <a:lstStyle/>
          <a:p>
            <a:r>
              <a:rPr lang="af-ZA" dirty="0" smtClean="0"/>
              <a:t>Կանոնադրություններում բացակայում են դրույթներ արգելավայրերի պահպանության ռեժիմների ապահովման մեխանիզմների վերաբերյալ,</a:t>
            </a:r>
          </a:p>
          <a:p>
            <a:r>
              <a:rPr lang="af-ZA" dirty="0" smtClean="0"/>
              <a:t>Կանոնադրություններում բացակայում է արգելավայրերի նշանակության վերաբերյալ դրույթները` հանրապետական, թե՞ տեղական նշանակության,</a:t>
            </a:r>
          </a:p>
          <a:p>
            <a:r>
              <a:rPr lang="af-ZA" dirty="0" smtClean="0"/>
              <a:t>Արգելավայրերի պահպանության ռեժիմը սահմանող դրույթները, որպես կանոն, կրկնվում են և այդ տարածքներիների առանձնահատկությունները հաշվի չեն առնվում,</a:t>
            </a:r>
          </a:p>
          <a:p>
            <a:r>
              <a:rPr lang="af-ZA" dirty="0" smtClean="0"/>
              <a:t>“Գիլան”, “Ջերմուկի ջրաբանական”, “Հանքավանի ջրաբանական” արգելավայրերի կանոնադրություն-ներում բացակայում են դրույթներ պահպանման գոտու վերաբերյալ: Չնայած մյուս արգելավայրերի համար սահմանվում է պահպանման գոտի, սակայն սահմանների նկարագրությունը բացակայում է,</a:t>
            </a:r>
          </a:p>
          <a:p>
            <a:r>
              <a:rPr lang="af-ZA" dirty="0" smtClean="0"/>
              <a:t>Բոլոր արգելավայրերի կանոնադրություններում բացակայում են դրույթներ արգելավայրերի կառավարման պլանների վերաբերյալ: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816</TotalTime>
  <Words>926</Words>
  <Application>Microsoft Office PowerPoint</Application>
  <PresentationFormat>On-screen Show (4:3)</PresentationFormat>
  <Paragraphs>216</Paragraphs>
  <Slides>24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Solstice</vt:lpstr>
      <vt:lpstr>ՀՀ ԲՆՈՒԹՅԱՆ ՀԱՏՈՒԿ ՊԱՀՊԱՆՎՈՂ ՏԱՐԱԾՔՆԵՐԸ ԵՎ ԴՐԱՆՑ ԿԱՌԱՎԱՐՈՒՄԸ</vt:lpstr>
      <vt:lpstr>ԲՈՎԱՆԴԱԿՈՒԹՅՈՒՆ</vt:lpstr>
      <vt:lpstr>ԲՀՊՏ-ների մասին ՀՀ օրենսդրության համակարգը</vt:lpstr>
      <vt:lpstr>ԲՀՊՏ-ների վերաբերյալ ՀՀ օրենսդրության վիճակը</vt:lpstr>
      <vt:lpstr>ԲՀՊՏ-ների համակարգը ՀՀ-ում</vt:lpstr>
      <vt:lpstr>ԲՀՊՏ-ների ստեղծման կարգը </vt:lpstr>
      <vt:lpstr>ԲՀՊՏ-ների ստեղծման մասին կառավարության որոշման բովանդակությունը</vt:lpstr>
      <vt:lpstr>Slide 8</vt:lpstr>
      <vt:lpstr>Նկատառումներ պետական արգելավայրերի կանոնադրությունների վերաբերյալ</vt:lpstr>
      <vt:lpstr>ԲՀՊՏ պահպանության ռեժիմը</vt:lpstr>
      <vt:lpstr>ԲՀՊՏ-ների կառավարումը</vt:lpstr>
      <vt:lpstr>Պետական արգելավայրերի գերատեսչական ենթակայությունը</vt:lpstr>
      <vt:lpstr>ԲՀՊՏ-ների կառավարման պլանը</vt:lpstr>
      <vt:lpstr>ԲՀՊՏ-ների հավատարմագրային կառավարումը</vt:lpstr>
      <vt:lpstr>ԲՀՊՏ հավատարմագրային կառավարման պայմանագրի էությունը</vt:lpstr>
      <vt:lpstr>ԲՀՊՏ հավատարմագրային կառավարման պայմանագրի էական պայմանները</vt:lpstr>
      <vt:lpstr>Պատասխանատվությունը ԲՀՊՏ-ների վերաբերյալ օրենսդրության խախտման համար</vt:lpstr>
      <vt:lpstr>ՀՀ դենդրոպարկերը եվ դրանց կառավարումը</vt:lpstr>
      <vt:lpstr>Դենդրոպարկերի մասին ՀՀ օրենսդրության համակարգը</vt:lpstr>
      <vt:lpstr>Դենդրոպարկերի վերաբերյալ ՀՀ օրենսդրության վիճակը և առկա խնդիրները</vt:lpstr>
      <vt:lpstr>Դենդրոպարկերի կարգավիճակը</vt:lpstr>
      <vt:lpstr>Դենդրոպարկերի ստեղծման կարգը</vt:lpstr>
      <vt:lpstr>Դենդրոպարկերի կառավարումը</vt:lpstr>
      <vt:lpstr>ՇՆՈՐՀԱԿԱԼՈՒԹՅՈՒՆ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ՀՀ ԲՆՈՒԹՅԱՆ ՀԱՏՈՒԿ ՊԱՀՊԱՆՎՈՂ ՏԱՐԱԾՔՆԵՐԸ ԵՎ ԴՐԱՆՑ ԿԱՌԱՎԱՐՈՒՄԸ:  ՀՀ ԴԵՆԵՐՈՊԱՐԿԵՐԸ ԵՎ ԴՐԱՆՑ ԿԱՌԱՎԱՐՈՒՄԸ</dc:title>
  <dc:creator>Heghine Hakhverdyan</dc:creator>
  <cp:lastModifiedBy>Heghine Hakhverdyan</cp:lastModifiedBy>
  <cp:revision>79</cp:revision>
  <dcterms:created xsi:type="dcterms:W3CDTF">2006-08-16T00:00:00Z</dcterms:created>
  <dcterms:modified xsi:type="dcterms:W3CDTF">2012-11-22T11:15:11Z</dcterms:modified>
</cp:coreProperties>
</file>